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17"/>
  </p:notesMasterIdLst>
  <p:sldIdLst>
    <p:sldId id="327" r:id="rId2"/>
    <p:sldId id="330" r:id="rId3"/>
    <p:sldId id="282" r:id="rId4"/>
    <p:sldId id="271" r:id="rId5"/>
    <p:sldId id="264" r:id="rId6"/>
    <p:sldId id="272" r:id="rId7"/>
    <p:sldId id="288" r:id="rId8"/>
    <p:sldId id="278" r:id="rId9"/>
    <p:sldId id="328" r:id="rId10"/>
    <p:sldId id="315" r:id="rId11"/>
    <p:sldId id="332" r:id="rId12"/>
    <p:sldId id="334" r:id="rId13"/>
    <p:sldId id="333" r:id="rId14"/>
    <p:sldId id="308" r:id="rId15"/>
    <p:sldId id="280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DEA"/>
    <a:srgbClr val="D64338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434" autoAdjust="0"/>
  </p:normalViewPr>
  <p:slideViewPr>
    <p:cSldViewPr>
      <p:cViewPr>
        <p:scale>
          <a:sx n="72" d="100"/>
          <a:sy n="72" d="100"/>
        </p:scale>
        <p:origin x="-1108" y="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D:\MRxT\Estudios%20de%20Caso\Tabla%20de%20Seguimiento%20CASOS%20MRxT%20_%2016%20Oct%202014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D:\MRxT\Estudios%20de%20Caso\Tabla%20de%20Seguimiento%20CASOS%20MRxT%20_%2016%20Oct%2020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BO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bg1"/>
                </a:solidFill>
              </a:rPr>
              <a:t>C</a:t>
            </a:r>
            <a:r>
              <a:rPr lang="en-US" baseline="0">
                <a:solidFill>
                  <a:schemeClr val="bg1"/>
                </a:solidFill>
              </a:rPr>
              <a:t>asos según estado de elaboración</a:t>
            </a:r>
            <a:endParaRPr lang="en-US">
              <a:solidFill>
                <a:schemeClr val="bg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'feb 2015'!$G$19</c:f>
              <c:strCache>
                <c:ptCount val="1"/>
                <c:pt idx="0">
                  <c:v>Nº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'feb 2015'!$F$20:$F$24</c:f>
              <c:strCache>
                <c:ptCount val="5"/>
                <c:pt idx="0">
                  <c:v> Comprometido</c:v>
                </c:pt>
                <c:pt idx="1">
                  <c:v> Identificado</c:v>
                </c:pt>
                <c:pt idx="2">
                  <c:v> En evaluación inicial</c:v>
                </c:pt>
                <c:pt idx="3">
                  <c:v> En elaboración</c:v>
                </c:pt>
                <c:pt idx="4">
                  <c:v> En ajuste final</c:v>
                </c:pt>
              </c:strCache>
            </c:strRef>
          </c:cat>
          <c:val>
            <c:numRef>
              <c:f>'feb 2015'!$G$20:$G$24</c:f>
              <c:numCache>
                <c:formatCode>General</c:formatCode>
                <c:ptCount val="5"/>
                <c:pt idx="0">
                  <c:v>84</c:v>
                </c:pt>
                <c:pt idx="1">
                  <c:v>19</c:v>
                </c:pt>
                <c:pt idx="2">
                  <c:v>2</c:v>
                </c:pt>
                <c:pt idx="3">
                  <c:v>22</c:v>
                </c:pt>
                <c:pt idx="4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4381952"/>
        <c:axId val="54637696"/>
      </c:barChart>
      <c:catAx>
        <c:axId val="54381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54637696"/>
        <c:crosses val="autoZero"/>
        <c:auto val="1"/>
        <c:lblAlgn val="ctr"/>
        <c:lblOffset val="100"/>
        <c:noMultiLvlLbl val="0"/>
      </c:catAx>
      <c:valAx>
        <c:axId val="546376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54381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B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BO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dirty="0" err="1">
                <a:solidFill>
                  <a:schemeClr val="bg1"/>
                </a:solidFill>
              </a:rPr>
              <a:t>Casos</a:t>
            </a:r>
            <a:r>
              <a:rPr lang="en-US" dirty="0">
                <a:solidFill>
                  <a:schemeClr val="bg1"/>
                </a:solidFill>
              </a:rPr>
              <a:t> en </a:t>
            </a:r>
            <a:r>
              <a:rPr lang="en-US" dirty="0" err="1" smtClean="0">
                <a:solidFill>
                  <a:schemeClr val="bg1"/>
                </a:solidFill>
              </a:rPr>
              <a:t>elaboración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país</a:t>
            </a:r>
            <a:endParaRPr lang="en-US" dirty="0">
              <a:solidFill>
                <a:schemeClr val="bg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'feb 2015'!$G$34</c:f>
              <c:strCache>
                <c:ptCount val="1"/>
                <c:pt idx="0">
                  <c:v>Casos en elaboración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'feb 2015'!$F$35:$F$43</c:f>
              <c:strCache>
                <c:ptCount val="9"/>
                <c:pt idx="0">
                  <c:v>Argentina</c:v>
                </c:pt>
                <c:pt idx="1">
                  <c:v>Bolivia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Ecuador</c:v>
                </c:pt>
                <c:pt idx="6">
                  <c:v>Paraguay</c:v>
                </c:pt>
                <c:pt idx="7">
                  <c:v>Perú</c:v>
                </c:pt>
                <c:pt idx="8">
                  <c:v>Uruguay</c:v>
                </c:pt>
              </c:strCache>
            </c:strRef>
          </c:cat>
          <c:val>
            <c:numRef>
              <c:f>'feb 2015'!$G$35:$G$43</c:f>
              <c:numCache>
                <c:formatCode>General</c:formatCode>
                <c:ptCount val="9"/>
                <c:pt idx="0">
                  <c:v>4</c:v>
                </c:pt>
                <c:pt idx="1">
                  <c:v>19</c:v>
                </c:pt>
                <c:pt idx="2">
                  <c:v>40</c:v>
                </c:pt>
                <c:pt idx="3">
                  <c:v>6</c:v>
                </c:pt>
                <c:pt idx="4">
                  <c:v>17</c:v>
                </c:pt>
                <c:pt idx="5">
                  <c:v>18</c:v>
                </c:pt>
                <c:pt idx="6">
                  <c:v>17</c:v>
                </c:pt>
                <c:pt idx="7">
                  <c:v>14</c:v>
                </c:pt>
                <c:pt idx="8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85927040"/>
        <c:axId val="85928576"/>
      </c:barChart>
      <c:catAx>
        <c:axId val="8592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85928576"/>
        <c:crosses val="autoZero"/>
        <c:auto val="1"/>
        <c:lblAlgn val="ctr"/>
        <c:lblOffset val="100"/>
        <c:noMultiLvlLbl val="0"/>
      </c:catAx>
      <c:valAx>
        <c:axId val="85928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85927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BO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67789F-B45A-46D5-B4B2-53DCE1811610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BO"/>
        </a:p>
      </dgm:t>
    </dgm:pt>
    <dgm:pt modelId="{3DD69EDD-B1EB-43B1-9BE9-9C0A8A80F7EE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254000" cmpd="thickThin">
          <a:prstDash val="sysDash"/>
          <a:round/>
        </a:ln>
      </dgm:spPr>
      <dgm:t>
        <a:bodyPr/>
        <a:lstStyle/>
        <a:p>
          <a:r>
            <a:rPr lang="es-ES" sz="1900" b="1" spc="-50" baseline="0" dirty="0" smtClean="0">
              <a:solidFill>
                <a:schemeClr val="accent5">
                  <a:lumMod val="75000"/>
                </a:schemeClr>
              </a:solidFill>
            </a:rPr>
            <a:t>MOVILIZACIÓN</a:t>
          </a:r>
          <a:endParaRPr lang="es-BO" sz="1900" b="1" spc="-50" baseline="0" dirty="0">
            <a:solidFill>
              <a:schemeClr val="accent5">
                <a:lumMod val="75000"/>
              </a:schemeClr>
            </a:solidFill>
          </a:endParaRPr>
        </a:p>
      </dgm:t>
    </dgm:pt>
    <dgm:pt modelId="{B92BB01A-DF08-4212-87B2-E198708CCC69}" type="parTrans" cxnId="{1B03E7E8-4942-4F48-AB42-03F1DFF145EF}">
      <dgm:prSet/>
      <dgm:spPr/>
      <dgm:t>
        <a:bodyPr/>
        <a:lstStyle/>
        <a:p>
          <a:endParaRPr lang="es-BO" sz="1900" spc="-50" baseline="0"/>
        </a:p>
      </dgm:t>
    </dgm:pt>
    <dgm:pt modelId="{E4481FE9-BC33-4D32-8C1C-D4E3B12F0363}" type="sibTrans" cxnId="{1B03E7E8-4942-4F48-AB42-03F1DFF145EF}">
      <dgm:prSet custT="1"/>
      <dgm:spPr/>
      <dgm:t>
        <a:bodyPr/>
        <a:lstStyle/>
        <a:p>
          <a:endParaRPr lang="es-BO" sz="1900" spc="-50" baseline="0"/>
        </a:p>
      </dgm:t>
    </dgm:pt>
    <dgm:pt modelId="{761DC212-17D1-4F48-B8D5-C204C52635D3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254000" cmpd="thickThin">
          <a:solidFill>
            <a:schemeClr val="accent3"/>
          </a:solidFill>
          <a:prstDash val="sysDash"/>
          <a:round/>
        </a:ln>
      </dgm:spPr>
      <dgm:t>
        <a:bodyPr/>
        <a:lstStyle/>
        <a:p>
          <a:r>
            <a:rPr lang="es-ES" sz="1800" b="1" spc="-50" baseline="0" dirty="0" smtClean="0">
              <a:solidFill>
                <a:schemeClr val="accent3"/>
              </a:solidFill>
            </a:rPr>
            <a:t>INVESTIGACIÓN</a:t>
          </a:r>
          <a:endParaRPr lang="es-BO" sz="1800" b="1" spc="-50" baseline="0" dirty="0">
            <a:solidFill>
              <a:schemeClr val="accent3"/>
            </a:solidFill>
          </a:endParaRPr>
        </a:p>
      </dgm:t>
    </dgm:pt>
    <dgm:pt modelId="{86B27E2A-D3FC-4902-AD4C-6A6D4732A81B}" type="parTrans" cxnId="{135CB51E-62B3-45D0-BA8F-1AE31373A6CE}">
      <dgm:prSet/>
      <dgm:spPr/>
      <dgm:t>
        <a:bodyPr/>
        <a:lstStyle/>
        <a:p>
          <a:endParaRPr lang="es-BO"/>
        </a:p>
      </dgm:t>
    </dgm:pt>
    <dgm:pt modelId="{8A3B872E-0B0D-49D0-B8EF-27765D553F71}" type="sibTrans" cxnId="{135CB51E-62B3-45D0-BA8F-1AE31373A6CE}">
      <dgm:prSet/>
      <dgm:spPr/>
      <dgm:t>
        <a:bodyPr/>
        <a:lstStyle/>
        <a:p>
          <a:endParaRPr lang="es-BO"/>
        </a:p>
      </dgm:t>
    </dgm:pt>
    <dgm:pt modelId="{672BE082-DB2A-462A-AE33-EE8113CE37F7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254000" cmpd="thickThin">
          <a:solidFill>
            <a:schemeClr val="tx1">
              <a:lumMod val="65000"/>
              <a:lumOff val="35000"/>
            </a:schemeClr>
          </a:solidFill>
          <a:prstDash val="sysDash"/>
          <a:round/>
        </a:ln>
      </dgm:spPr>
      <dgm:t>
        <a:bodyPr/>
        <a:lstStyle/>
        <a:p>
          <a:r>
            <a:rPr lang="es-ES" sz="1900" b="1" spc="-50" baseline="0" dirty="0" smtClean="0">
              <a:solidFill>
                <a:schemeClr val="tx1">
                  <a:lumMod val="65000"/>
                  <a:lumOff val="35000"/>
                </a:schemeClr>
              </a:solidFill>
            </a:rPr>
            <a:t>INCIDENCIA</a:t>
          </a:r>
          <a:endParaRPr lang="es-BO" sz="1900" b="1" spc="-50" baseline="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72BC2D61-2683-40D1-A632-A924DC013610}" type="sibTrans" cxnId="{AE1FACD1-39B9-4D38-B45B-0B4EF78D8FE2}">
      <dgm:prSet custT="1"/>
      <dgm:spPr/>
      <dgm:t>
        <a:bodyPr/>
        <a:lstStyle/>
        <a:p>
          <a:endParaRPr lang="es-BO" sz="1900" spc="-50" baseline="0"/>
        </a:p>
      </dgm:t>
    </dgm:pt>
    <dgm:pt modelId="{44941DD9-12BD-4A28-9AC6-9CE77E248442}" type="parTrans" cxnId="{AE1FACD1-39B9-4D38-B45B-0B4EF78D8FE2}">
      <dgm:prSet/>
      <dgm:spPr/>
      <dgm:t>
        <a:bodyPr/>
        <a:lstStyle/>
        <a:p>
          <a:endParaRPr lang="es-BO" sz="1900" spc="-50" baseline="0"/>
        </a:p>
      </dgm:t>
    </dgm:pt>
    <dgm:pt modelId="{A23604B0-EE8D-4629-962A-BDA7F2E96403}" type="pres">
      <dgm:prSet presAssocID="{C567789F-B45A-46D5-B4B2-53DCE181161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BO"/>
        </a:p>
      </dgm:t>
    </dgm:pt>
    <dgm:pt modelId="{DB1E510D-2EC9-4EC6-8917-235585F9061A}" type="pres">
      <dgm:prSet presAssocID="{761DC212-17D1-4F48-B8D5-C204C52635D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66907100-52BA-43FE-98CD-45A6B7B1AC4B}" type="pres">
      <dgm:prSet presAssocID="{8A3B872E-0B0D-49D0-B8EF-27765D553F71}" presName="sibTrans" presStyleLbl="sibTrans2D1" presStyleIdx="0" presStyleCnt="3"/>
      <dgm:spPr/>
      <dgm:t>
        <a:bodyPr/>
        <a:lstStyle/>
        <a:p>
          <a:endParaRPr lang="es-BO"/>
        </a:p>
      </dgm:t>
    </dgm:pt>
    <dgm:pt modelId="{7BFC4A7E-14DA-4B9C-BF89-A8D2D5465DBD}" type="pres">
      <dgm:prSet presAssocID="{8A3B872E-0B0D-49D0-B8EF-27765D553F71}" presName="connectorText" presStyleLbl="sibTrans2D1" presStyleIdx="0" presStyleCnt="3"/>
      <dgm:spPr/>
      <dgm:t>
        <a:bodyPr/>
        <a:lstStyle/>
        <a:p>
          <a:endParaRPr lang="es-BO"/>
        </a:p>
      </dgm:t>
    </dgm:pt>
    <dgm:pt modelId="{A407F5E1-736D-4A41-ADC4-7F583CD7D874}" type="pres">
      <dgm:prSet presAssocID="{3DD69EDD-B1EB-43B1-9BE9-9C0A8A80F7E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D7D38751-8651-4E1B-A17A-06EEA318E799}" type="pres">
      <dgm:prSet presAssocID="{E4481FE9-BC33-4D32-8C1C-D4E3B12F0363}" presName="sibTrans" presStyleLbl="sibTrans2D1" presStyleIdx="1" presStyleCnt="3"/>
      <dgm:spPr/>
      <dgm:t>
        <a:bodyPr/>
        <a:lstStyle/>
        <a:p>
          <a:endParaRPr lang="es-BO"/>
        </a:p>
      </dgm:t>
    </dgm:pt>
    <dgm:pt modelId="{0BD18F69-7BFF-4A1F-B71D-06F66E4643C4}" type="pres">
      <dgm:prSet presAssocID="{E4481FE9-BC33-4D32-8C1C-D4E3B12F0363}" presName="connectorText" presStyleLbl="sibTrans2D1" presStyleIdx="1" presStyleCnt="3"/>
      <dgm:spPr/>
      <dgm:t>
        <a:bodyPr/>
        <a:lstStyle/>
        <a:p>
          <a:endParaRPr lang="es-BO"/>
        </a:p>
      </dgm:t>
    </dgm:pt>
    <dgm:pt modelId="{353D597B-DEF5-44B6-8F90-631EAB3B2211}" type="pres">
      <dgm:prSet presAssocID="{672BE082-DB2A-462A-AE33-EE8113CE37F7}" presName="node" presStyleLbl="node1" presStyleIdx="2" presStyleCnt="3" custRadScaleRad="102434" custRadScaleInc="40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196BDAEF-C53E-4CEE-A175-BB60E9301C6A}" type="pres">
      <dgm:prSet presAssocID="{72BC2D61-2683-40D1-A632-A924DC013610}" presName="sibTrans" presStyleLbl="sibTrans2D1" presStyleIdx="2" presStyleCnt="3"/>
      <dgm:spPr/>
      <dgm:t>
        <a:bodyPr/>
        <a:lstStyle/>
        <a:p>
          <a:endParaRPr lang="es-BO"/>
        </a:p>
      </dgm:t>
    </dgm:pt>
    <dgm:pt modelId="{3ECD2974-BCAA-4AE3-B3FA-7480B027ECFC}" type="pres">
      <dgm:prSet presAssocID="{72BC2D61-2683-40D1-A632-A924DC013610}" presName="connectorText" presStyleLbl="sibTrans2D1" presStyleIdx="2" presStyleCnt="3"/>
      <dgm:spPr/>
      <dgm:t>
        <a:bodyPr/>
        <a:lstStyle/>
        <a:p>
          <a:endParaRPr lang="es-BO"/>
        </a:p>
      </dgm:t>
    </dgm:pt>
  </dgm:ptLst>
  <dgm:cxnLst>
    <dgm:cxn modelId="{C37916DA-B2CD-4252-9C8C-D47A303FE0DC}" type="presOf" srcId="{672BE082-DB2A-462A-AE33-EE8113CE37F7}" destId="{353D597B-DEF5-44B6-8F90-631EAB3B2211}" srcOrd="0" destOrd="0" presId="urn:microsoft.com/office/officeart/2005/8/layout/cycle2"/>
    <dgm:cxn modelId="{3C82C4BE-D979-4519-8E62-97A29E8E1A1E}" type="presOf" srcId="{72BC2D61-2683-40D1-A632-A924DC013610}" destId="{3ECD2974-BCAA-4AE3-B3FA-7480B027ECFC}" srcOrd="1" destOrd="0" presId="urn:microsoft.com/office/officeart/2005/8/layout/cycle2"/>
    <dgm:cxn modelId="{E7AEB3E8-C293-40D9-85B3-325733906EA6}" type="presOf" srcId="{E4481FE9-BC33-4D32-8C1C-D4E3B12F0363}" destId="{0BD18F69-7BFF-4A1F-B71D-06F66E4643C4}" srcOrd="1" destOrd="0" presId="urn:microsoft.com/office/officeart/2005/8/layout/cycle2"/>
    <dgm:cxn modelId="{135CB51E-62B3-45D0-BA8F-1AE31373A6CE}" srcId="{C567789F-B45A-46D5-B4B2-53DCE1811610}" destId="{761DC212-17D1-4F48-B8D5-C204C52635D3}" srcOrd="0" destOrd="0" parTransId="{86B27E2A-D3FC-4902-AD4C-6A6D4732A81B}" sibTransId="{8A3B872E-0B0D-49D0-B8EF-27765D553F71}"/>
    <dgm:cxn modelId="{AE1FACD1-39B9-4D38-B45B-0B4EF78D8FE2}" srcId="{C567789F-B45A-46D5-B4B2-53DCE1811610}" destId="{672BE082-DB2A-462A-AE33-EE8113CE37F7}" srcOrd="2" destOrd="0" parTransId="{44941DD9-12BD-4A28-9AC6-9CE77E248442}" sibTransId="{72BC2D61-2683-40D1-A632-A924DC013610}"/>
    <dgm:cxn modelId="{AE32B291-BE22-4A35-9EE0-1881B97295EA}" type="presOf" srcId="{8A3B872E-0B0D-49D0-B8EF-27765D553F71}" destId="{66907100-52BA-43FE-98CD-45A6B7B1AC4B}" srcOrd="0" destOrd="0" presId="urn:microsoft.com/office/officeart/2005/8/layout/cycle2"/>
    <dgm:cxn modelId="{FA2624B1-7A81-4653-A1BA-1B1F27F752BD}" type="presOf" srcId="{3DD69EDD-B1EB-43B1-9BE9-9C0A8A80F7EE}" destId="{A407F5E1-736D-4A41-ADC4-7F583CD7D874}" srcOrd="0" destOrd="0" presId="urn:microsoft.com/office/officeart/2005/8/layout/cycle2"/>
    <dgm:cxn modelId="{E19B3FD3-C340-4B14-8C68-9FC28C0558CA}" type="presOf" srcId="{C567789F-B45A-46D5-B4B2-53DCE1811610}" destId="{A23604B0-EE8D-4629-962A-BDA7F2E96403}" srcOrd="0" destOrd="0" presId="urn:microsoft.com/office/officeart/2005/8/layout/cycle2"/>
    <dgm:cxn modelId="{685EA5FC-B156-49E7-86CD-EE70DAAD7F0D}" type="presOf" srcId="{E4481FE9-BC33-4D32-8C1C-D4E3B12F0363}" destId="{D7D38751-8651-4E1B-A17A-06EEA318E799}" srcOrd="0" destOrd="0" presId="urn:microsoft.com/office/officeart/2005/8/layout/cycle2"/>
    <dgm:cxn modelId="{D70B4881-EB5C-4BA6-AB68-274D3D17C675}" type="presOf" srcId="{8A3B872E-0B0D-49D0-B8EF-27765D553F71}" destId="{7BFC4A7E-14DA-4B9C-BF89-A8D2D5465DBD}" srcOrd="1" destOrd="0" presId="urn:microsoft.com/office/officeart/2005/8/layout/cycle2"/>
    <dgm:cxn modelId="{1B03E7E8-4942-4F48-AB42-03F1DFF145EF}" srcId="{C567789F-B45A-46D5-B4B2-53DCE1811610}" destId="{3DD69EDD-B1EB-43B1-9BE9-9C0A8A80F7EE}" srcOrd="1" destOrd="0" parTransId="{B92BB01A-DF08-4212-87B2-E198708CCC69}" sibTransId="{E4481FE9-BC33-4D32-8C1C-D4E3B12F0363}"/>
    <dgm:cxn modelId="{AE7CD97B-E310-4945-8DF8-04594FFEDC0C}" type="presOf" srcId="{72BC2D61-2683-40D1-A632-A924DC013610}" destId="{196BDAEF-C53E-4CEE-A175-BB60E9301C6A}" srcOrd="0" destOrd="0" presId="urn:microsoft.com/office/officeart/2005/8/layout/cycle2"/>
    <dgm:cxn modelId="{D28A634D-3B8E-4B54-AF7F-DABA1C50E773}" type="presOf" srcId="{761DC212-17D1-4F48-B8D5-C204C52635D3}" destId="{DB1E510D-2EC9-4EC6-8917-235585F9061A}" srcOrd="0" destOrd="0" presId="urn:microsoft.com/office/officeart/2005/8/layout/cycle2"/>
    <dgm:cxn modelId="{E17A8ED0-6022-4E89-AD38-FDC6D23C60DD}" type="presParOf" srcId="{A23604B0-EE8D-4629-962A-BDA7F2E96403}" destId="{DB1E510D-2EC9-4EC6-8917-235585F9061A}" srcOrd="0" destOrd="0" presId="urn:microsoft.com/office/officeart/2005/8/layout/cycle2"/>
    <dgm:cxn modelId="{F154E9F5-E483-454F-819A-126B44B9FD58}" type="presParOf" srcId="{A23604B0-EE8D-4629-962A-BDA7F2E96403}" destId="{66907100-52BA-43FE-98CD-45A6B7B1AC4B}" srcOrd="1" destOrd="0" presId="urn:microsoft.com/office/officeart/2005/8/layout/cycle2"/>
    <dgm:cxn modelId="{5B24A8D7-4D26-4913-9134-1D6E396639F8}" type="presParOf" srcId="{66907100-52BA-43FE-98CD-45A6B7B1AC4B}" destId="{7BFC4A7E-14DA-4B9C-BF89-A8D2D5465DBD}" srcOrd="0" destOrd="0" presId="urn:microsoft.com/office/officeart/2005/8/layout/cycle2"/>
    <dgm:cxn modelId="{AB7B73CE-F1EF-46A1-9DCA-5121D1D7EF88}" type="presParOf" srcId="{A23604B0-EE8D-4629-962A-BDA7F2E96403}" destId="{A407F5E1-736D-4A41-ADC4-7F583CD7D874}" srcOrd="2" destOrd="0" presId="urn:microsoft.com/office/officeart/2005/8/layout/cycle2"/>
    <dgm:cxn modelId="{B5D2DE97-4EBC-467C-97A6-A3D7F7D7579C}" type="presParOf" srcId="{A23604B0-EE8D-4629-962A-BDA7F2E96403}" destId="{D7D38751-8651-4E1B-A17A-06EEA318E799}" srcOrd="3" destOrd="0" presId="urn:microsoft.com/office/officeart/2005/8/layout/cycle2"/>
    <dgm:cxn modelId="{0EEBB45E-BE54-4577-9673-04F1DA3FBEE9}" type="presParOf" srcId="{D7D38751-8651-4E1B-A17A-06EEA318E799}" destId="{0BD18F69-7BFF-4A1F-B71D-06F66E4643C4}" srcOrd="0" destOrd="0" presId="urn:microsoft.com/office/officeart/2005/8/layout/cycle2"/>
    <dgm:cxn modelId="{20052EA8-4DA4-47ED-9DF2-DFFF117AE3FB}" type="presParOf" srcId="{A23604B0-EE8D-4629-962A-BDA7F2E96403}" destId="{353D597B-DEF5-44B6-8F90-631EAB3B2211}" srcOrd="4" destOrd="0" presId="urn:microsoft.com/office/officeart/2005/8/layout/cycle2"/>
    <dgm:cxn modelId="{D65ED8C9-7C18-4B78-A23B-CAEAF6277EF5}" type="presParOf" srcId="{A23604B0-EE8D-4629-962A-BDA7F2E96403}" destId="{196BDAEF-C53E-4CEE-A175-BB60E9301C6A}" srcOrd="5" destOrd="0" presId="urn:microsoft.com/office/officeart/2005/8/layout/cycle2"/>
    <dgm:cxn modelId="{7F2B47B6-0B3D-44FA-981E-C035ADEB575E}" type="presParOf" srcId="{196BDAEF-C53E-4CEE-A175-BB60E9301C6A}" destId="{3ECD2974-BCAA-4AE3-B3FA-7480B027ECF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617D07-9993-479C-8C44-E8B576C8BBB6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BO"/>
        </a:p>
      </dgm:t>
    </dgm:pt>
    <dgm:pt modelId="{C9216551-EE44-4361-B826-969E1A7A5D37}">
      <dgm:prSet phldrT="[Texto]" custT="1"/>
      <dgm:spPr/>
      <dgm:t>
        <a:bodyPr/>
        <a:lstStyle/>
        <a:p>
          <a:r>
            <a:rPr lang="es-ES" sz="1400" b="1" spc="-20" baseline="0" dirty="0" smtClean="0">
              <a:solidFill>
                <a:srgbClr val="00BDEA"/>
              </a:solidFill>
            </a:rPr>
            <a:t>Identificación</a:t>
          </a:r>
          <a:endParaRPr lang="es-BO" sz="1400" b="1" spc="-20" baseline="0" dirty="0">
            <a:solidFill>
              <a:srgbClr val="00BDEA"/>
            </a:solidFill>
          </a:endParaRPr>
        </a:p>
      </dgm:t>
    </dgm:pt>
    <dgm:pt modelId="{D71ED1BA-6280-4D43-A27C-E5F44FFC2459}" type="parTrans" cxnId="{C9605009-504F-46E2-96DC-0F449BA7AEAF}">
      <dgm:prSet/>
      <dgm:spPr/>
      <dgm:t>
        <a:bodyPr/>
        <a:lstStyle/>
        <a:p>
          <a:endParaRPr lang="es-BO"/>
        </a:p>
      </dgm:t>
    </dgm:pt>
    <dgm:pt modelId="{CA946E43-8DA3-46CB-9E00-3E5212786DD0}" type="sibTrans" cxnId="{C9605009-504F-46E2-96DC-0F449BA7AEAF}">
      <dgm:prSet/>
      <dgm:spPr/>
      <dgm:t>
        <a:bodyPr/>
        <a:lstStyle/>
        <a:p>
          <a:endParaRPr lang="es-BO"/>
        </a:p>
      </dgm:t>
    </dgm:pt>
    <dgm:pt modelId="{D7D3E961-419A-45B7-85BC-A3E5E37B6530}">
      <dgm:prSet phldrT="[Texto]" custT="1"/>
      <dgm:spPr/>
      <dgm:t>
        <a:bodyPr anchor="t"/>
        <a:lstStyle/>
        <a:p>
          <a:r>
            <a:rPr lang="es-ES" sz="1100" dirty="0" smtClean="0">
              <a:solidFill>
                <a:schemeClr val="tx1">
                  <a:lumMod val="65000"/>
                  <a:lumOff val="35000"/>
                </a:schemeClr>
              </a:solidFill>
            </a:rPr>
            <a:t>Determinación de caso de acceso a la tierra, lugar, protagonistas.</a:t>
          </a:r>
        </a:p>
      </dgm:t>
    </dgm:pt>
    <dgm:pt modelId="{96196CA9-5C2D-4C2F-9ABE-717C12AC16ED}" type="parTrans" cxnId="{F987E749-DEA2-4D31-9884-E3A2922E73C9}">
      <dgm:prSet/>
      <dgm:spPr/>
      <dgm:t>
        <a:bodyPr/>
        <a:lstStyle/>
        <a:p>
          <a:endParaRPr lang="es-BO"/>
        </a:p>
      </dgm:t>
    </dgm:pt>
    <dgm:pt modelId="{921C31B7-F1FA-42DA-B618-EF8675AD2064}" type="sibTrans" cxnId="{F987E749-DEA2-4D31-9884-E3A2922E73C9}">
      <dgm:prSet/>
      <dgm:spPr/>
      <dgm:t>
        <a:bodyPr/>
        <a:lstStyle/>
        <a:p>
          <a:endParaRPr lang="es-BO"/>
        </a:p>
      </dgm:t>
    </dgm:pt>
    <dgm:pt modelId="{EFEF2034-07FB-44B0-9B34-98D1DCAEE36F}">
      <dgm:prSet phldrT="[Texto]" custT="1"/>
      <dgm:spPr/>
      <dgm:t>
        <a:bodyPr/>
        <a:lstStyle/>
        <a:p>
          <a:r>
            <a:rPr lang="es-ES" sz="1500" b="1" spc="-20" baseline="0" dirty="0" smtClean="0">
              <a:solidFill>
                <a:srgbClr val="00BDEA"/>
              </a:solidFill>
            </a:rPr>
            <a:t>Concertación </a:t>
          </a:r>
          <a:endParaRPr lang="es-BO" sz="1500" b="1" spc="-20" baseline="0" dirty="0">
            <a:solidFill>
              <a:srgbClr val="00BDEA"/>
            </a:solidFill>
          </a:endParaRPr>
        </a:p>
      </dgm:t>
    </dgm:pt>
    <dgm:pt modelId="{6CB1DA0E-D5F5-45EA-91A9-856280C90E32}" type="parTrans" cxnId="{4335B5AA-E6E4-48CE-9D8A-A77FF45B1C1B}">
      <dgm:prSet/>
      <dgm:spPr/>
      <dgm:t>
        <a:bodyPr/>
        <a:lstStyle/>
        <a:p>
          <a:endParaRPr lang="es-BO"/>
        </a:p>
      </dgm:t>
    </dgm:pt>
    <dgm:pt modelId="{AF1E650A-F2E3-4D87-B49F-0F8189E63008}" type="sibTrans" cxnId="{4335B5AA-E6E4-48CE-9D8A-A77FF45B1C1B}">
      <dgm:prSet/>
      <dgm:spPr/>
      <dgm:t>
        <a:bodyPr/>
        <a:lstStyle/>
        <a:p>
          <a:endParaRPr lang="es-BO"/>
        </a:p>
      </dgm:t>
    </dgm:pt>
    <dgm:pt modelId="{9F26DBFB-F8AA-42F0-9FF3-504E4A75FB97}">
      <dgm:prSet phldrT="[Texto]" custT="1"/>
      <dgm:spPr/>
      <dgm:t>
        <a:bodyPr anchor="t"/>
        <a:lstStyle/>
        <a:p>
          <a:r>
            <a:rPr lang="es-ES" sz="1100" dirty="0" smtClean="0">
              <a:solidFill>
                <a:schemeClr val="tx1">
                  <a:lumMod val="65000"/>
                  <a:lumOff val="35000"/>
                </a:schemeClr>
              </a:solidFill>
            </a:rPr>
            <a:t>Revisión de la propuesta y establecimiento de acuerdos formales para proseguir</a:t>
          </a:r>
          <a:endParaRPr lang="es-BO" sz="11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C180F6C-D672-40CC-8ABF-0B8D1F0AB498}" type="parTrans" cxnId="{8FF0691E-3033-4838-8453-DCF83CCE5B59}">
      <dgm:prSet/>
      <dgm:spPr/>
      <dgm:t>
        <a:bodyPr/>
        <a:lstStyle/>
        <a:p>
          <a:endParaRPr lang="es-BO"/>
        </a:p>
      </dgm:t>
    </dgm:pt>
    <dgm:pt modelId="{99DCC00E-4A86-4F93-BB42-1E3551FBD331}" type="sibTrans" cxnId="{8FF0691E-3033-4838-8453-DCF83CCE5B59}">
      <dgm:prSet/>
      <dgm:spPr/>
      <dgm:t>
        <a:bodyPr/>
        <a:lstStyle/>
        <a:p>
          <a:endParaRPr lang="es-BO"/>
        </a:p>
      </dgm:t>
    </dgm:pt>
    <dgm:pt modelId="{037A86AF-2C2E-4694-B694-24EBB9482B69}">
      <dgm:prSet phldrT="[Texto]" custT="1"/>
      <dgm:spPr/>
      <dgm:t>
        <a:bodyPr/>
        <a:lstStyle/>
        <a:p>
          <a:r>
            <a:rPr lang="es-ES" sz="1500" b="1" spc="-20" baseline="0" dirty="0" smtClean="0">
              <a:solidFill>
                <a:srgbClr val="00BDEA"/>
              </a:solidFill>
            </a:rPr>
            <a:t>Preparación</a:t>
          </a:r>
          <a:endParaRPr lang="es-BO" sz="1500" b="1" spc="-20" baseline="0" dirty="0">
            <a:solidFill>
              <a:srgbClr val="00BDEA"/>
            </a:solidFill>
          </a:endParaRPr>
        </a:p>
      </dgm:t>
    </dgm:pt>
    <dgm:pt modelId="{0C3CDFD0-296E-48A8-AA10-D369B261ECD0}" type="parTrans" cxnId="{8C83ED5C-E31C-4A7C-8139-5C42AEEA9F55}">
      <dgm:prSet/>
      <dgm:spPr/>
      <dgm:t>
        <a:bodyPr/>
        <a:lstStyle/>
        <a:p>
          <a:endParaRPr lang="es-BO"/>
        </a:p>
      </dgm:t>
    </dgm:pt>
    <dgm:pt modelId="{A6F64BB5-DB5C-42FC-853F-CDB37C3CD5BE}" type="sibTrans" cxnId="{8C83ED5C-E31C-4A7C-8139-5C42AEEA9F55}">
      <dgm:prSet/>
      <dgm:spPr/>
      <dgm:t>
        <a:bodyPr/>
        <a:lstStyle/>
        <a:p>
          <a:endParaRPr lang="es-BO"/>
        </a:p>
      </dgm:t>
    </dgm:pt>
    <dgm:pt modelId="{E00E05C8-D959-442C-9B02-0AF4AC115B31}">
      <dgm:prSet phldrT="[Texto]" custT="1"/>
      <dgm:spPr/>
      <dgm:t>
        <a:bodyPr anchor="t"/>
        <a:lstStyle/>
        <a:p>
          <a:r>
            <a:rPr lang="es-BO" sz="1100" dirty="0" smtClean="0">
              <a:solidFill>
                <a:schemeClr val="tx1">
                  <a:lumMod val="65000"/>
                  <a:lumOff val="35000"/>
                </a:schemeClr>
              </a:solidFill>
            </a:rPr>
            <a:t>Informar a los protagonistas: MRT,  metodología e importancia</a:t>
          </a:r>
          <a:endParaRPr lang="es-BO" sz="11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761D717C-7D87-4E2D-A0C1-26938ABCF456}" type="parTrans" cxnId="{39FD3C40-F1AA-4A92-B2AC-6B60B5DFEBF8}">
      <dgm:prSet/>
      <dgm:spPr/>
      <dgm:t>
        <a:bodyPr/>
        <a:lstStyle/>
        <a:p>
          <a:endParaRPr lang="es-BO"/>
        </a:p>
      </dgm:t>
    </dgm:pt>
    <dgm:pt modelId="{4A51AC82-39C7-4579-A1B5-6A5CB3A39B6C}" type="sibTrans" cxnId="{39FD3C40-F1AA-4A92-B2AC-6B60B5DFEBF8}">
      <dgm:prSet/>
      <dgm:spPr/>
      <dgm:t>
        <a:bodyPr/>
        <a:lstStyle/>
        <a:p>
          <a:endParaRPr lang="es-BO"/>
        </a:p>
      </dgm:t>
    </dgm:pt>
    <dgm:pt modelId="{72E78123-1739-4E86-B702-424ED06772ED}">
      <dgm:prSet phldrT="[Texto]" custT="1"/>
      <dgm:spPr/>
      <dgm:t>
        <a:bodyPr anchor="t"/>
        <a:lstStyle/>
        <a:p>
          <a:r>
            <a:rPr lang="es-ES" sz="1100" dirty="0" smtClean="0">
              <a:solidFill>
                <a:schemeClr val="tx1">
                  <a:lumMod val="65000"/>
                  <a:lumOff val="35000"/>
                </a:schemeClr>
              </a:solidFill>
            </a:rPr>
            <a:t>Elaboración de batería de datos: qué se conoce, qué documentos se tiene, qué información falta, qué informantes son esenciales </a:t>
          </a:r>
          <a:endParaRPr lang="es-BO" sz="11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69E5BCF0-5314-4EEC-A552-E778C8AB314B}" type="parTrans" cxnId="{86571752-021C-49A0-9757-AB85DAB03072}">
      <dgm:prSet/>
      <dgm:spPr/>
      <dgm:t>
        <a:bodyPr/>
        <a:lstStyle/>
        <a:p>
          <a:endParaRPr lang="es-BO"/>
        </a:p>
      </dgm:t>
    </dgm:pt>
    <dgm:pt modelId="{ABC40F02-B9B3-49FF-9681-9374FAC0673C}" type="sibTrans" cxnId="{86571752-021C-49A0-9757-AB85DAB03072}">
      <dgm:prSet/>
      <dgm:spPr/>
      <dgm:t>
        <a:bodyPr/>
        <a:lstStyle/>
        <a:p>
          <a:endParaRPr lang="es-BO"/>
        </a:p>
      </dgm:t>
    </dgm:pt>
    <dgm:pt modelId="{DD94E1A6-4C5C-406E-A597-05216C51A7D8}">
      <dgm:prSet phldrT="[Texto]" custT="1"/>
      <dgm:spPr/>
      <dgm:t>
        <a:bodyPr/>
        <a:lstStyle/>
        <a:p>
          <a:r>
            <a:rPr lang="es-ES" sz="1500" b="1" spc="-20" baseline="0" dirty="0" smtClean="0">
              <a:solidFill>
                <a:srgbClr val="00BDEA"/>
              </a:solidFill>
            </a:rPr>
            <a:t>Trabajo de campo</a:t>
          </a:r>
          <a:endParaRPr lang="es-BO" sz="1500" b="1" spc="-20" baseline="0" dirty="0">
            <a:solidFill>
              <a:srgbClr val="00BDEA"/>
            </a:solidFill>
          </a:endParaRPr>
        </a:p>
      </dgm:t>
    </dgm:pt>
    <dgm:pt modelId="{1AF3EC13-D105-402C-98C4-6A35B0B22C30}" type="parTrans" cxnId="{37C3832A-2ED8-4BE0-8F8D-850C39523B1D}">
      <dgm:prSet/>
      <dgm:spPr/>
      <dgm:t>
        <a:bodyPr/>
        <a:lstStyle/>
        <a:p>
          <a:endParaRPr lang="es-BO"/>
        </a:p>
      </dgm:t>
    </dgm:pt>
    <dgm:pt modelId="{A718F206-8A72-4C88-9E15-9E061DF430B7}" type="sibTrans" cxnId="{37C3832A-2ED8-4BE0-8F8D-850C39523B1D}">
      <dgm:prSet/>
      <dgm:spPr/>
      <dgm:t>
        <a:bodyPr/>
        <a:lstStyle/>
        <a:p>
          <a:endParaRPr lang="es-BO"/>
        </a:p>
      </dgm:t>
    </dgm:pt>
    <dgm:pt modelId="{903CC94F-A6CE-4D98-BB6A-8B3587885D75}">
      <dgm:prSet phldrT="[Texto]" custT="1"/>
      <dgm:spPr/>
      <dgm:t>
        <a:bodyPr/>
        <a:lstStyle/>
        <a:p>
          <a:r>
            <a:rPr lang="es-ES" sz="1500" b="1" spc="-20" baseline="0" dirty="0" smtClean="0">
              <a:solidFill>
                <a:srgbClr val="00BDEA"/>
              </a:solidFill>
            </a:rPr>
            <a:t>Redacción del estudio</a:t>
          </a:r>
          <a:endParaRPr lang="es-BO" sz="1500" b="1" spc="-20" baseline="0" dirty="0">
            <a:solidFill>
              <a:srgbClr val="00BDEA"/>
            </a:solidFill>
          </a:endParaRPr>
        </a:p>
      </dgm:t>
    </dgm:pt>
    <dgm:pt modelId="{32043D30-E7FF-4040-8B7D-E3A2D62D75A4}" type="parTrans" cxnId="{8B5801FA-7642-4BE1-86DD-1061C79FF38D}">
      <dgm:prSet/>
      <dgm:spPr/>
      <dgm:t>
        <a:bodyPr/>
        <a:lstStyle/>
        <a:p>
          <a:endParaRPr lang="es-BO"/>
        </a:p>
      </dgm:t>
    </dgm:pt>
    <dgm:pt modelId="{49D1D8B9-A12B-407D-A569-ADB92DFB78FE}" type="sibTrans" cxnId="{8B5801FA-7642-4BE1-86DD-1061C79FF38D}">
      <dgm:prSet/>
      <dgm:spPr/>
      <dgm:t>
        <a:bodyPr/>
        <a:lstStyle/>
        <a:p>
          <a:endParaRPr lang="es-BO"/>
        </a:p>
      </dgm:t>
    </dgm:pt>
    <dgm:pt modelId="{FA111E84-CCD4-4E8C-AF8B-B3625B64BB49}">
      <dgm:prSet phldrT="[Texto]" custT="1"/>
      <dgm:spPr/>
      <dgm:t>
        <a:bodyPr anchor="t"/>
        <a:lstStyle/>
        <a:p>
          <a:r>
            <a:rPr lang="es-BO" sz="1100" dirty="0" smtClean="0">
              <a:solidFill>
                <a:schemeClr val="tx1">
                  <a:lumMod val="65000"/>
                  <a:lumOff val="35000"/>
                </a:schemeClr>
              </a:solidFill>
            </a:rPr>
            <a:t>Caracterización sociocultural; estrategia de acceso a la tierra; conflictos; presencia de otros actores; aspectos legales y relación con el Estado; línea del tiempo; y avances y expectativas de los protagonistas</a:t>
          </a:r>
          <a:endParaRPr lang="es-BO" sz="11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1FE5769-77DA-4314-BBA5-33B3D30B02C7}" type="parTrans" cxnId="{1959D728-90DE-44EB-A5C6-4737E5DE90A4}">
      <dgm:prSet/>
      <dgm:spPr/>
      <dgm:t>
        <a:bodyPr/>
        <a:lstStyle/>
        <a:p>
          <a:endParaRPr lang="es-BO"/>
        </a:p>
      </dgm:t>
    </dgm:pt>
    <dgm:pt modelId="{A85120C3-92CC-47C7-9D65-0514CA9F75BF}" type="sibTrans" cxnId="{1959D728-90DE-44EB-A5C6-4737E5DE90A4}">
      <dgm:prSet/>
      <dgm:spPr/>
      <dgm:t>
        <a:bodyPr/>
        <a:lstStyle/>
        <a:p>
          <a:endParaRPr lang="es-BO"/>
        </a:p>
      </dgm:t>
    </dgm:pt>
    <dgm:pt modelId="{BDB418A3-3B44-4417-8A50-8AE3E19608AD}">
      <dgm:prSet phldrT="[Texto]" custT="1"/>
      <dgm:spPr/>
      <dgm:t>
        <a:bodyPr/>
        <a:lstStyle/>
        <a:p>
          <a:r>
            <a:rPr lang="es-ES" sz="1500" b="1" spc="-20" baseline="0" dirty="0" smtClean="0"/>
            <a:t>Difusión</a:t>
          </a:r>
          <a:endParaRPr lang="es-BO" sz="1500" b="1" spc="-20" baseline="0" dirty="0"/>
        </a:p>
      </dgm:t>
    </dgm:pt>
    <dgm:pt modelId="{C7350AFF-E1AC-42E1-B82C-EBAA226779D3}" type="parTrans" cxnId="{ED84B5B8-4489-4749-9385-281D1E46DCDD}">
      <dgm:prSet/>
      <dgm:spPr/>
      <dgm:t>
        <a:bodyPr/>
        <a:lstStyle/>
        <a:p>
          <a:endParaRPr lang="es-BO"/>
        </a:p>
      </dgm:t>
    </dgm:pt>
    <dgm:pt modelId="{E6EE81AE-CA91-433E-B895-7EC9635A831A}" type="sibTrans" cxnId="{ED84B5B8-4489-4749-9385-281D1E46DCDD}">
      <dgm:prSet/>
      <dgm:spPr/>
      <dgm:t>
        <a:bodyPr/>
        <a:lstStyle/>
        <a:p>
          <a:endParaRPr lang="es-BO"/>
        </a:p>
      </dgm:t>
    </dgm:pt>
    <dgm:pt modelId="{1A439A4E-F8E7-459D-90A3-42FA395A8D18}">
      <dgm:prSet phldrT="[Texto]" custT="1"/>
      <dgm:spPr/>
      <dgm:t>
        <a:bodyPr anchor="t"/>
        <a:lstStyle/>
        <a:p>
          <a:r>
            <a:rPr lang="es-BO" sz="1100" dirty="0" smtClean="0">
              <a:solidFill>
                <a:schemeClr val="tx1">
                  <a:lumMod val="65000"/>
                  <a:lumOff val="35000"/>
                </a:schemeClr>
              </a:solidFill>
            </a:rPr>
            <a:t>Revisión y consolidación del documento y el material audiovisual</a:t>
          </a:r>
          <a:endParaRPr lang="es-BO" sz="11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13D5BD5-0904-404B-9B30-2162929F95CE}" type="parTrans" cxnId="{7A92D6FE-6815-4C1D-A8EB-A2E8935A7226}">
      <dgm:prSet/>
      <dgm:spPr/>
      <dgm:t>
        <a:bodyPr/>
        <a:lstStyle/>
        <a:p>
          <a:endParaRPr lang="es-BO"/>
        </a:p>
      </dgm:t>
    </dgm:pt>
    <dgm:pt modelId="{59EED0C3-9353-4D3D-B56D-270AA288868D}" type="sibTrans" cxnId="{7A92D6FE-6815-4C1D-A8EB-A2E8935A7226}">
      <dgm:prSet/>
      <dgm:spPr/>
      <dgm:t>
        <a:bodyPr/>
        <a:lstStyle/>
        <a:p>
          <a:endParaRPr lang="es-BO"/>
        </a:p>
      </dgm:t>
    </dgm:pt>
    <dgm:pt modelId="{4D4CFC84-7E03-4655-BCB6-F6449BCC3084}">
      <dgm:prSet custT="1"/>
      <dgm:spPr/>
      <dgm:t>
        <a:bodyPr anchor="t"/>
        <a:lstStyle/>
        <a:p>
          <a:r>
            <a:rPr lang="es-BO" sz="1100" u="none" dirty="0" smtClean="0">
              <a:solidFill>
                <a:schemeClr val="tx1">
                  <a:lumMod val="65000"/>
                  <a:lumOff val="35000"/>
                </a:schemeClr>
              </a:solidFill>
            </a:rPr>
            <a:t>Sistematización temática </a:t>
          </a:r>
          <a:r>
            <a:rPr lang="es-BO" sz="1100" dirty="0" smtClean="0">
              <a:solidFill>
                <a:schemeClr val="tx1">
                  <a:lumMod val="65000"/>
                  <a:lumOff val="35000"/>
                </a:schemeClr>
              </a:solidFill>
            </a:rPr>
            <a:t>de entrevistas, historias, fotografías, bibliografía, etc.</a:t>
          </a:r>
          <a:endParaRPr lang="es-BO" sz="11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C1483087-CAAF-462C-B089-A15819193D19}" type="parTrans" cxnId="{F3F55F78-4A0E-4CA7-930B-45C68AADC133}">
      <dgm:prSet/>
      <dgm:spPr/>
      <dgm:t>
        <a:bodyPr/>
        <a:lstStyle/>
        <a:p>
          <a:endParaRPr lang="es-BO"/>
        </a:p>
      </dgm:t>
    </dgm:pt>
    <dgm:pt modelId="{E03648CD-1440-4A4A-A8B7-13F541988E35}" type="sibTrans" cxnId="{F3F55F78-4A0E-4CA7-930B-45C68AADC133}">
      <dgm:prSet/>
      <dgm:spPr/>
      <dgm:t>
        <a:bodyPr/>
        <a:lstStyle/>
        <a:p>
          <a:endParaRPr lang="es-BO"/>
        </a:p>
      </dgm:t>
    </dgm:pt>
    <dgm:pt modelId="{08934BA0-FA3B-419D-9B23-347D55663468}">
      <dgm:prSet phldrT="[Texto]" custT="1"/>
      <dgm:spPr/>
      <dgm:t>
        <a:bodyPr anchor="t"/>
        <a:lstStyle/>
        <a:p>
          <a:r>
            <a:rPr lang="es-BO" sz="1100" dirty="0" smtClean="0">
              <a:solidFill>
                <a:schemeClr val="tx1">
                  <a:lumMod val="65000"/>
                  <a:lumOff val="35000"/>
                </a:schemeClr>
              </a:solidFill>
            </a:rPr>
            <a:t>Publicación del caso en la web</a:t>
          </a:r>
          <a:endParaRPr lang="es-BO" sz="11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1B5F59F-1909-4FAD-B3E5-5687A635992E}" type="parTrans" cxnId="{CB5977B3-EBB4-4C0D-B32C-0C1CB67FC16A}">
      <dgm:prSet/>
      <dgm:spPr/>
      <dgm:t>
        <a:bodyPr/>
        <a:lstStyle/>
        <a:p>
          <a:endParaRPr lang="es-BO"/>
        </a:p>
      </dgm:t>
    </dgm:pt>
    <dgm:pt modelId="{2B52A4A1-97AC-46B4-B910-4C31303DC30D}" type="sibTrans" cxnId="{CB5977B3-EBB4-4C0D-B32C-0C1CB67FC16A}">
      <dgm:prSet/>
      <dgm:spPr/>
      <dgm:t>
        <a:bodyPr/>
        <a:lstStyle/>
        <a:p>
          <a:endParaRPr lang="es-BO"/>
        </a:p>
      </dgm:t>
    </dgm:pt>
    <dgm:pt modelId="{51503166-78BA-4C59-9BC6-AC9007ACD7BB}">
      <dgm:prSet phldrT="[Texto]" custT="1"/>
      <dgm:spPr/>
      <dgm:t>
        <a:bodyPr anchor="t"/>
        <a:lstStyle/>
        <a:p>
          <a:r>
            <a:rPr lang="es-BO" sz="1100" dirty="0" smtClean="0">
              <a:solidFill>
                <a:schemeClr val="tx1">
                  <a:lumMod val="65000"/>
                  <a:lumOff val="35000"/>
                </a:schemeClr>
              </a:solidFill>
            </a:rPr>
            <a:t>Difusión masiva en redes sociales, web, blogs, prensa, etc.</a:t>
          </a:r>
          <a:endParaRPr lang="es-BO" sz="11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F5FD6CA-C959-48E5-9650-E6896528CD00}" type="parTrans" cxnId="{E731862B-25E7-4EC8-B785-C609EFD084A1}">
      <dgm:prSet/>
      <dgm:spPr/>
      <dgm:t>
        <a:bodyPr/>
        <a:lstStyle/>
        <a:p>
          <a:endParaRPr lang="es-BO"/>
        </a:p>
      </dgm:t>
    </dgm:pt>
    <dgm:pt modelId="{10EFCC6C-B406-4683-8806-C3CBEDACEA74}" type="sibTrans" cxnId="{E731862B-25E7-4EC8-B785-C609EFD084A1}">
      <dgm:prSet/>
      <dgm:spPr/>
      <dgm:t>
        <a:bodyPr/>
        <a:lstStyle/>
        <a:p>
          <a:endParaRPr lang="es-BO"/>
        </a:p>
      </dgm:t>
    </dgm:pt>
    <dgm:pt modelId="{226D293A-093B-4F89-9900-8FAED276001A}">
      <dgm:prSet phldrT="[Texto]" custT="1"/>
      <dgm:spPr/>
      <dgm:t>
        <a:bodyPr anchor="t"/>
        <a:lstStyle/>
        <a:p>
          <a:endParaRPr lang="es-BO" sz="11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1C38580-212F-4B29-96A5-789748A77B8F}" type="parTrans" cxnId="{5C7ABD38-1865-4008-8862-1EF5CE0B102D}">
      <dgm:prSet/>
      <dgm:spPr/>
      <dgm:t>
        <a:bodyPr/>
        <a:lstStyle/>
        <a:p>
          <a:endParaRPr lang="es-BO"/>
        </a:p>
      </dgm:t>
    </dgm:pt>
    <dgm:pt modelId="{0B95EEA6-929F-42A3-AC5F-A8E9F20F000A}" type="sibTrans" cxnId="{5C7ABD38-1865-4008-8862-1EF5CE0B102D}">
      <dgm:prSet/>
      <dgm:spPr/>
      <dgm:t>
        <a:bodyPr/>
        <a:lstStyle/>
        <a:p>
          <a:endParaRPr lang="es-BO"/>
        </a:p>
      </dgm:t>
    </dgm:pt>
    <dgm:pt modelId="{B35796A5-3901-43FD-9317-79F5D4F7C74B}">
      <dgm:prSet phldrT="[Texto]" custT="1"/>
      <dgm:spPr/>
      <dgm:t>
        <a:bodyPr anchor="t"/>
        <a:lstStyle/>
        <a:p>
          <a:r>
            <a:rPr lang="es-BO" sz="1100" b="0" dirty="0" smtClean="0">
              <a:solidFill>
                <a:schemeClr val="tx1">
                  <a:lumMod val="65000"/>
                  <a:lumOff val="35000"/>
                </a:schemeClr>
              </a:solidFill>
            </a:rPr>
            <a:t>Búsqueda de voces, imágenes y signos</a:t>
          </a:r>
          <a:endParaRPr lang="es-BO" sz="11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50DECD5-B4CA-445E-9A9B-1A0C108951AB}" type="parTrans" cxnId="{22D93CC5-8B89-496B-B7E1-36796F1A54A4}">
      <dgm:prSet/>
      <dgm:spPr/>
      <dgm:t>
        <a:bodyPr/>
        <a:lstStyle/>
        <a:p>
          <a:endParaRPr lang="es-BO"/>
        </a:p>
      </dgm:t>
    </dgm:pt>
    <dgm:pt modelId="{C049137B-B6EC-4972-8525-7A3BB6FFEA33}" type="sibTrans" cxnId="{22D93CC5-8B89-496B-B7E1-36796F1A54A4}">
      <dgm:prSet/>
      <dgm:spPr/>
      <dgm:t>
        <a:bodyPr/>
        <a:lstStyle/>
        <a:p>
          <a:endParaRPr lang="es-BO"/>
        </a:p>
      </dgm:t>
    </dgm:pt>
    <dgm:pt modelId="{FD807E12-8785-4437-A28F-B25C6E9EACB8}">
      <dgm:prSet phldrT="[Texto]" custT="1"/>
      <dgm:spPr/>
      <dgm:t>
        <a:bodyPr anchor="t"/>
        <a:lstStyle/>
        <a:p>
          <a:endParaRPr lang="es-BO" sz="11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72FE48CC-C65E-429E-9DB9-2A59B11760E0}" type="parTrans" cxnId="{A09EF167-D586-4074-AF63-010FFCCD1948}">
      <dgm:prSet/>
      <dgm:spPr/>
      <dgm:t>
        <a:bodyPr/>
        <a:lstStyle/>
        <a:p>
          <a:endParaRPr lang="es-BO"/>
        </a:p>
      </dgm:t>
    </dgm:pt>
    <dgm:pt modelId="{38F9C3A6-2D16-4EBF-B080-D671EA8A679A}" type="sibTrans" cxnId="{A09EF167-D586-4074-AF63-010FFCCD1948}">
      <dgm:prSet/>
      <dgm:spPr/>
      <dgm:t>
        <a:bodyPr/>
        <a:lstStyle/>
        <a:p>
          <a:endParaRPr lang="es-BO"/>
        </a:p>
      </dgm:t>
    </dgm:pt>
    <dgm:pt modelId="{C5BD8DD5-C01B-4E54-97C6-D15E827B4E67}">
      <dgm:prSet phldrT="[Texto]" custT="1"/>
      <dgm:spPr/>
      <dgm:t>
        <a:bodyPr anchor="t"/>
        <a:lstStyle/>
        <a:p>
          <a:r>
            <a:rPr lang="es-BO" sz="1100" dirty="0" smtClean="0">
              <a:solidFill>
                <a:schemeClr val="tx1">
                  <a:lumMod val="65000"/>
                  <a:lumOff val="35000"/>
                </a:schemeClr>
              </a:solidFill>
            </a:rPr>
            <a:t>Devolución del material producido a los protagonistas</a:t>
          </a:r>
          <a:endParaRPr lang="es-BO" sz="11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6358C545-F720-462D-8170-03804E22D90D}" type="parTrans" cxnId="{C32E20BA-D312-4796-B178-6B6CE970B2D6}">
      <dgm:prSet/>
      <dgm:spPr/>
      <dgm:t>
        <a:bodyPr/>
        <a:lstStyle/>
        <a:p>
          <a:endParaRPr lang="es-BO"/>
        </a:p>
      </dgm:t>
    </dgm:pt>
    <dgm:pt modelId="{BA87674D-6426-48E4-9472-EDE814200A86}" type="sibTrans" cxnId="{C32E20BA-D312-4796-B178-6B6CE970B2D6}">
      <dgm:prSet/>
      <dgm:spPr/>
      <dgm:t>
        <a:bodyPr/>
        <a:lstStyle/>
        <a:p>
          <a:endParaRPr lang="es-BO"/>
        </a:p>
      </dgm:t>
    </dgm:pt>
    <dgm:pt modelId="{BABBCC9D-607F-475E-9EF0-72062A2708EF}">
      <dgm:prSet phldrT="[Texto]" custT="1"/>
      <dgm:spPr/>
      <dgm:t>
        <a:bodyPr anchor="t"/>
        <a:lstStyle/>
        <a:p>
          <a:endParaRPr lang="es-BO" sz="11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6C4492C-4D59-4E94-A7EB-840E7CF7EC2D}" type="parTrans" cxnId="{E5FFF648-1E8B-4027-AA4D-417C6AFE7C24}">
      <dgm:prSet/>
      <dgm:spPr/>
      <dgm:t>
        <a:bodyPr/>
        <a:lstStyle/>
        <a:p>
          <a:endParaRPr lang="es-BO"/>
        </a:p>
      </dgm:t>
    </dgm:pt>
    <dgm:pt modelId="{D1177BE0-01C9-49CC-B6AB-138817D64670}" type="sibTrans" cxnId="{E5FFF648-1E8B-4027-AA4D-417C6AFE7C24}">
      <dgm:prSet/>
      <dgm:spPr/>
      <dgm:t>
        <a:bodyPr/>
        <a:lstStyle/>
        <a:p>
          <a:endParaRPr lang="es-BO"/>
        </a:p>
      </dgm:t>
    </dgm:pt>
    <dgm:pt modelId="{C64E9566-B204-4FCC-B599-0BECC27F5C7D}">
      <dgm:prSet phldrT="[Texto]" custT="1"/>
      <dgm:spPr/>
      <dgm:t>
        <a:bodyPr anchor="t"/>
        <a:lstStyle/>
        <a:p>
          <a:endParaRPr lang="es-BO" sz="11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8919046-942E-4D82-865D-15C76BE412E9}" type="parTrans" cxnId="{95F8F9D5-6835-41E6-9E04-24532B43FFE0}">
      <dgm:prSet/>
      <dgm:spPr/>
      <dgm:t>
        <a:bodyPr/>
        <a:lstStyle/>
        <a:p>
          <a:endParaRPr lang="es-BO"/>
        </a:p>
      </dgm:t>
    </dgm:pt>
    <dgm:pt modelId="{083D0468-3375-44BF-B8FD-DB3AED9BF8BB}" type="sibTrans" cxnId="{95F8F9D5-6835-41E6-9E04-24532B43FFE0}">
      <dgm:prSet/>
      <dgm:spPr/>
      <dgm:t>
        <a:bodyPr/>
        <a:lstStyle/>
        <a:p>
          <a:endParaRPr lang="es-BO"/>
        </a:p>
      </dgm:t>
    </dgm:pt>
    <dgm:pt modelId="{1040E240-AFF7-4A85-8182-F3C8A8F35AFD}">
      <dgm:prSet phldrT="[Texto]" custT="1"/>
      <dgm:spPr/>
      <dgm:t>
        <a:bodyPr anchor="t"/>
        <a:lstStyle/>
        <a:p>
          <a:endParaRPr lang="es-BO" sz="11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997F119D-DE8A-4E88-B0F0-1E9C67829CC3}" type="parTrans" cxnId="{267723E4-F831-4CF0-9D73-B304E1F72669}">
      <dgm:prSet/>
      <dgm:spPr/>
      <dgm:t>
        <a:bodyPr/>
        <a:lstStyle/>
        <a:p>
          <a:endParaRPr lang="es-BO"/>
        </a:p>
      </dgm:t>
    </dgm:pt>
    <dgm:pt modelId="{A41097B9-9C09-4307-9E2C-260657B1CF02}" type="sibTrans" cxnId="{267723E4-F831-4CF0-9D73-B304E1F72669}">
      <dgm:prSet/>
      <dgm:spPr/>
      <dgm:t>
        <a:bodyPr/>
        <a:lstStyle/>
        <a:p>
          <a:endParaRPr lang="es-BO"/>
        </a:p>
      </dgm:t>
    </dgm:pt>
    <dgm:pt modelId="{471B5065-6ECF-4BEC-B629-68C906A0C4B3}">
      <dgm:prSet phldrT="[Texto]" custT="1"/>
      <dgm:spPr/>
      <dgm:t>
        <a:bodyPr anchor="t"/>
        <a:lstStyle/>
        <a:p>
          <a:r>
            <a:rPr lang="es-ES" sz="1100" dirty="0" smtClean="0">
              <a:solidFill>
                <a:schemeClr val="tx1">
                  <a:lumMod val="65000"/>
                  <a:lumOff val="35000"/>
                </a:schemeClr>
              </a:solidFill>
            </a:rPr>
            <a:t>Redacción de formulación inicial (tres párrafos: Descripción, problema, justificación)</a:t>
          </a:r>
        </a:p>
      </dgm:t>
    </dgm:pt>
    <dgm:pt modelId="{06BF5D37-A6A6-4BF6-878F-D64152AD727D}" type="parTrans" cxnId="{9C147415-50CB-4607-9E0B-B541408F3428}">
      <dgm:prSet/>
      <dgm:spPr/>
      <dgm:t>
        <a:bodyPr/>
        <a:lstStyle/>
        <a:p>
          <a:endParaRPr lang="es-BO"/>
        </a:p>
      </dgm:t>
    </dgm:pt>
    <dgm:pt modelId="{0D92CBD6-7505-4038-B265-FB2DAC7AEE47}" type="sibTrans" cxnId="{9C147415-50CB-4607-9E0B-B541408F3428}">
      <dgm:prSet/>
      <dgm:spPr/>
      <dgm:t>
        <a:bodyPr/>
        <a:lstStyle/>
        <a:p>
          <a:endParaRPr lang="es-BO"/>
        </a:p>
      </dgm:t>
    </dgm:pt>
    <dgm:pt modelId="{2477EA1F-6D05-420A-BD44-28B3FA616397}">
      <dgm:prSet phldrT="[Texto]" custT="1"/>
      <dgm:spPr/>
      <dgm:t>
        <a:bodyPr anchor="t"/>
        <a:lstStyle/>
        <a:p>
          <a:endParaRPr lang="es-ES" sz="1100" dirty="0" smtClean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E8E21E3-692D-4B4F-804A-6FFA90C6CCF0}" type="parTrans" cxnId="{9AEA4097-472C-4EE9-95E3-67F977A46987}">
      <dgm:prSet/>
      <dgm:spPr/>
      <dgm:t>
        <a:bodyPr/>
        <a:lstStyle/>
        <a:p>
          <a:endParaRPr lang="es-BO"/>
        </a:p>
      </dgm:t>
    </dgm:pt>
    <dgm:pt modelId="{D96736F1-E402-467C-AD09-71B195676000}" type="sibTrans" cxnId="{9AEA4097-472C-4EE9-95E3-67F977A46987}">
      <dgm:prSet/>
      <dgm:spPr/>
      <dgm:t>
        <a:bodyPr/>
        <a:lstStyle/>
        <a:p>
          <a:endParaRPr lang="es-BO"/>
        </a:p>
      </dgm:t>
    </dgm:pt>
    <dgm:pt modelId="{3A2816EC-0066-47C5-BC38-26143AE5B399}" type="pres">
      <dgm:prSet presAssocID="{84617D07-9993-479C-8C44-E8B576C8BBB6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BO"/>
        </a:p>
      </dgm:t>
    </dgm:pt>
    <dgm:pt modelId="{B3AAA175-4F48-46F4-85BB-5B29A6621405}" type="pres">
      <dgm:prSet presAssocID="{C9216551-EE44-4361-B826-969E1A7A5D37}" presName="chaos" presStyleCnt="0"/>
      <dgm:spPr/>
    </dgm:pt>
    <dgm:pt modelId="{5AD5AAC8-81BF-47A4-8657-141AC47F3759}" type="pres">
      <dgm:prSet presAssocID="{C9216551-EE44-4361-B826-969E1A7A5D37}" presName="parTx1" presStyleLbl="revTx" presStyleIdx="0" presStyleCnt="11"/>
      <dgm:spPr/>
      <dgm:t>
        <a:bodyPr/>
        <a:lstStyle/>
        <a:p>
          <a:endParaRPr lang="es-BO"/>
        </a:p>
      </dgm:t>
    </dgm:pt>
    <dgm:pt modelId="{59631B65-0FAA-4278-8C39-8EEBD0439485}" type="pres">
      <dgm:prSet presAssocID="{C9216551-EE44-4361-B826-969E1A7A5D37}" presName="desTx1" presStyleLbl="revTx" presStyleIdx="1" presStyleCnt="11" custLinFactNeighborY="6795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546594B0-B3C4-4471-9DD2-82D45E40BF9B}" type="pres">
      <dgm:prSet presAssocID="{C9216551-EE44-4361-B826-969E1A7A5D37}" presName="c1" presStyleLbl="node1" presStyleIdx="0" presStyleCnt="19"/>
      <dgm:spPr/>
    </dgm:pt>
    <dgm:pt modelId="{F34B2269-89AF-4C4F-8067-E5084C6CF744}" type="pres">
      <dgm:prSet presAssocID="{C9216551-EE44-4361-B826-969E1A7A5D37}" presName="c2" presStyleLbl="node1" presStyleIdx="1" presStyleCnt="19"/>
      <dgm:spPr/>
    </dgm:pt>
    <dgm:pt modelId="{C9F669FA-B7FF-4D26-891A-90DA08C5D626}" type="pres">
      <dgm:prSet presAssocID="{C9216551-EE44-4361-B826-969E1A7A5D37}" presName="c3" presStyleLbl="node1" presStyleIdx="2" presStyleCnt="19"/>
      <dgm:spPr/>
    </dgm:pt>
    <dgm:pt modelId="{17F81245-4A00-4A59-9565-FC874ED2E981}" type="pres">
      <dgm:prSet presAssocID="{C9216551-EE44-4361-B826-969E1A7A5D37}" presName="c4" presStyleLbl="node1" presStyleIdx="3" presStyleCnt="19"/>
      <dgm:spPr/>
    </dgm:pt>
    <dgm:pt modelId="{E645A3FD-63DC-47D9-B24D-DF8ED939DF0D}" type="pres">
      <dgm:prSet presAssocID="{C9216551-EE44-4361-B826-969E1A7A5D37}" presName="c5" presStyleLbl="node1" presStyleIdx="4" presStyleCnt="19"/>
      <dgm:spPr/>
    </dgm:pt>
    <dgm:pt modelId="{51329A75-FAF9-46EC-922B-298732500F8D}" type="pres">
      <dgm:prSet presAssocID="{C9216551-EE44-4361-B826-969E1A7A5D37}" presName="c6" presStyleLbl="node1" presStyleIdx="5" presStyleCnt="19"/>
      <dgm:spPr/>
    </dgm:pt>
    <dgm:pt modelId="{5D150483-7BD4-455B-B234-E5E69789FD0D}" type="pres">
      <dgm:prSet presAssocID="{C9216551-EE44-4361-B826-969E1A7A5D37}" presName="c7" presStyleLbl="node1" presStyleIdx="6" presStyleCnt="19"/>
      <dgm:spPr/>
    </dgm:pt>
    <dgm:pt modelId="{0F9E2006-1579-4D29-9F0F-300CEB188E2F}" type="pres">
      <dgm:prSet presAssocID="{C9216551-EE44-4361-B826-969E1A7A5D37}" presName="c8" presStyleLbl="node1" presStyleIdx="7" presStyleCnt="19"/>
      <dgm:spPr/>
    </dgm:pt>
    <dgm:pt modelId="{81603017-A9F7-4B47-AACB-E5C1B2FA8221}" type="pres">
      <dgm:prSet presAssocID="{C9216551-EE44-4361-B826-969E1A7A5D37}" presName="c9" presStyleLbl="node1" presStyleIdx="8" presStyleCnt="19"/>
      <dgm:spPr/>
    </dgm:pt>
    <dgm:pt modelId="{26B333C3-10E0-4C98-BF94-4E4D829EC600}" type="pres">
      <dgm:prSet presAssocID="{C9216551-EE44-4361-B826-969E1A7A5D37}" presName="c10" presStyleLbl="node1" presStyleIdx="9" presStyleCnt="19"/>
      <dgm:spPr/>
    </dgm:pt>
    <dgm:pt modelId="{8B140EF3-3E39-4DBF-838D-423C2BE6FE56}" type="pres">
      <dgm:prSet presAssocID="{C9216551-EE44-4361-B826-969E1A7A5D37}" presName="c11" presStyleLbl="node1" presStyleIdx="10" presStyleCnt="19"/>
      <dgm:spPr/>
    </dgm:pt>
    <dgm:pt modelId="{3141B36E-EC3A-41DB-A9DB-0D2DC5A8D17C}" type="pres">
      <dgm:prSet presAssocID="{C9216551-EE44-4361-B826-969E1A7A5D37}" presName="c12" presStyleLbl="node1" presStyleIdx="11" presStyleCnt="19"/>
      <dgm:spPr/>
    </dgm:pt>
    <dgm:pt modelId="{AD638E50-DC61-490D-B7CB-E4F9EB119CEF}" type="pres">
      <dgm:prSet presAssocID="{C9216551-EE44-4361-B826-969E1A7A5D37}" presName="c13" presStyleLbl="node1" presStyleIdx="12" presStyleCnt="19"/>
      <dgm:spPr/>
    </dgm:pt>
    <dgm:pt modelId="{2EF1AB88-A277-430B-BBA4-38176F6294D0}" type="pres">
      <dgm:prSet presAssocID="{C9216551-EE44-4361-B826-969E1A7A5D37}" presName="c14" presStyleLbl="node1" presStyleIdx="13" presStyleCnt="19"/>
      <dgm:spPr/>
    </dgm:pt>
    <dgm:pt modelId="{5637A2FC-5DD2-48AC-AD52-62DF6CC5C99D}" type="pres">
      <dgm:prSet presAssocID="{C9216551-EE44-4361-B826-969E1A7A5D37}" presName="c15" presStyleLbl="node1" presStyleIdx="14" presStyleCnt="19"/>
      <dgm:spPr/>
    </dgm:pt>
    <dgm:pt modelId="{D4DDCD6A-CE84-43FA-BAEF-E99A0A3BECF9}" type="pres">
      <dgm:prSet presAssocID="{C9216551-EE44-4361-B826-969E1A7A5D37}" presName="c16" presStyleLbl="node1" presStyleIdx="15" presStyleCnt="19"/>
      <dgm:spPr/>
    </dgm:pt>
    <dgm:pt modelId="{61DD0070-AAC6-4AE9-8734-F7C4DC9303EE}" type="pres">
      <dgm:prSet presAssocID="{C9216551-EE44-4361-B826-969E1A7A5D37}" presName="c17" presStyleLbl="node1" presStyleIdx="16" presStyleCnt="19"/>
      <dgm:spPr/>
    </dgm:pt>
    <dgm:pt modelId="{48DDB3C0-AB13-4C6E-89D3-E26FF61AF20C}" type="pres">
      <dgm:prSet presAssocID="{C9216551-EE44-4361-B826-969E1A7A5D37}" presName="c18" presStyleLbl="node1" presStyleIdx="17" presStyleCnt="19"/>
      <dgm:spPr/>
    </dgm:pt>
    <dgm:pt modelId="{E99775DD-C65C-49EA-B663-3F35A0CD860E}" type="pres">
      <dgm:prSet presAssocID="{CA946E43-8DA3-46CB-9E00-3E5212786DD0}" presName="chevronComposite1" presStyleCnt="0"/>
      <dgm:spPr/>
    </dgm:pt>
    <dgm:pt modelId="{09A439BC-AA38-4DCA-AD68-4958169D39BF}" type="pres">
      <dgm:prSet presAssocID="{CA946E43-8DA3-46CB-9E00-3E5212786DD0}" presName="chevron1" presStyleLbl="sibTrans2D1" presStyleIdx="0" presStyleCnt="5"/>
      <dgm:spPr/>
    </dgm:pt>
    <dgm:pt modelId="{01836646-6526-4281-83D2-8C4C6D36D15C}" type="pres">
      <dgm:prSet presAssocID="{CA946E43-8DA3-46CB-9E00-3E5212786DD0}" presName="spChevron1" presStyleCnt="0"/>
      <dgm:spPr/>
    </dgm:pt>
    <dgm:pt modelId="{7E73947A-C1C2-4E4E-A176-2DC41F51FAC9}" type="pres">
      <dgm:prSet presAssocID="{EFEF2034-07FB-44B0-9B34-98D1DCAEE36F}" presName="middle" presStyleCnt="0"/>
      <dgm:spPr/>
    </dgm:pt>
    <dgm:pt modelId="{389E3302-85DC-4918-BC9D-A1A0A8870512}" type="pres">
      <dgm:prSet presAssocID="{EFEF2034-07FB-44B0-9B34-98D1DCAEE36F}" presName="parTxMid" presStyleLbl="revTx" presStyleIdx="2" presStyleCnt="11" custScaleX="111068"/>
      <dgm:spPr/>
      <dgm:t>
        <a:bodyPr/>
        <a:lstStyle/>
        <a:p>
          <a:endParaRPr lang="es-BO"/>
        </a:p>
      </dgm:t>
    </dgm:pt>
    <dgm:pt modelId="{A7ABB74E-D91A-42E5-879C-18FAEFFF5B64}" type="pres">
      <dgm:prSet presAssocID="{EFEF2034-07FB-44B0-9B34-98D1DCAEE36F}" presName="desTxMid" presStyleLbl="revTx" presStyleIdx="3" presStyleCnt="11" custLinFactNeighborY="-4490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9BF222DC-227E-4981-8924-7BF67BC6E2F0}" type="pres">
      <dgm:prSet presAssocID="{EFEF2034-07FB-44B0-9B34-98D1DCAEE36F}" presName="spMid" presStyleCnt="0"/>
      <dgm:spPr/>
    </dgm:pt>
    <dgm:pt modelId="{725C2F53-3692-49A8-97F3-C7A6E1FA0437}" type="pres">
      <dgm:prSet presAssocID="{AF1E650A-F2E3-4D87-B49F-0F8189E63008}" presName="chevronComposite1" presStyleCnt="0"/>
      <dgm:spPr/>
    </dgm:pt>
    <dgm:pt modelId="{D2A34433-505E-4433-98C0-A4375474844A}" type="pres">
      <dgm:prSet presAssocID="{AF1E650A-F2E3-4D87-B49F-0F8189E63008}" presName="chevron1" presStyleLbl="sibTrans2D1" presStyleIdx="1" presStyleCnt="5"/>
      <dgm:spPr/>
    </dgm:pt>
    <dgm:pt modelId="{D004F64A-2D9F-4B6C-B67E-D36D95C9F2AE}" type="pres">
      <dgm:prSet presAssocID="{AF1E650A-F2E3-4D87-B49F-0F8189E63008}" presName="spChevron1" presStyleCnt="0"/>
      <dgm:spPr/>
    </dgm:pt>
    <dgm:pt modelId="{039E9D4E-A6D3-4BC8-B842-2954114AB8A3}" type="pres">
      <dgm:prSet presAssocID="{037A86AF-2C2E-4694-B694-24EBB9482B69}" presName="middle" presStyleCnt="0"/>
      <dgm:spPr/>
    </dgm:pt>
    <dgm:pt modelId="{5B29B65A-F9C5-419A-92F2-0EAC313AB159}" type="pres">
      <dgm:prSet presAssocID="{037A86AF-2C2E-4694-B694-24EBB9482B69}" presName="parTxMid" presStyleLbl="revTx" presStyleIdx="4" presStyleCnt="11"/>
      <dgm:spPr/>
      <dgm:t>
        <a:bodyPr/>
        <a:lstStyle/>
        <a:p>
          <a:endParaRPr lang="es-BO"/>
        </a:p>
      </dgm:t>
    </dgm:pt>
    <dgm:pt modelId="{D5972A66-75CF-411F-8503-C78E249223F8}" type="pres">
      <dgm:prSet presAssocID="{037A86AF-2C2E-4694-B694-24EBB9482B69}" presName="desTxMid" presStyleLbl="revTx" presStyleIdx="5" presStyleCnt="11" custLinFactNeighborY="-4490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D0A68FF3-4E41-475A-A1CE-93C8A87BBF0D}" type="pres">
      <dgm:prSet presAssocID="{037A86AF-2C2E-4694-B694-24EBB9482B69}" presName="spMid" presStyleCnt="0"/>
      <dgm:spPr/>
    </dgm:pt>
    <dgm:pt modelId="{C95EBE8E-2499-476A-AE27-4BF7382E0E84}" type="pres">
      <dgm:prSet presAssocID="{A6F64BB5-DB5C-42FC-853F-CDB37C3CD5BE}" presName="chevronComposite1" presStyleCnt="0"/>
      <dgm:spPr/>
    </dgm:pt>
    <dgm:pt modelId="{BF3F9FB2-14BD-48C2-9A1E-AB0E3FFEA29E}" type="pres">
      <dgm:prSet presAssocID="{A6F64BB5-DB5C-42FC-853F-CDB37C3CD5BE}" presName="chevron1" presStyleLbl="sibTrans2D1" presStyleIdx="2" presStyleCnt="5"/>
      <dgm:spPr/>
    </dgm:pt>
    <dgm:pt modelId="{3EBC5A44-8A8B-4816-A3AF-5E071BDF1670}" type="pres">
      <dgm:prSet presAssocID="{A6F64BB5-DB5C-42FC-853F-CDB37C3CD5BE}" presName="spChevron1" presStyleCnt="0"/>
      <dgm:spPr/>
    </dgm:pt>
    <dgm:pt modelId="{BEAEE36D-4ECD-4A4D-8980-0B68EDE9ADB5}" type="pres">
      <dgm:prSet presAssocID="{DD94E1A6-4C5C-406E-A597-05216C51A7D8}" presName="middle" presStyleCnt="0"/>
      <dgm:spPr/>
    </dgm:pt>
    <dgm:pt modelId="{BCECADD3-D93D-46B2-8CA1-43CEE50362F9}" type="pres">
      <dgm:prSet presAssocID="{DD94E1A6-4C5C-406E-A597-05216C51A7D8}" presName="parTxMid" presStyleLbl="revTx" presStyleIdx="6" presStyleCnt="11"/>
      <dgm:spPr/>
      <dgm:t>
        <a:bodyPr/>
        <a:lstStyle/>
        <a:p>
          <a:endParaRPr lang="es-BO"/>
        </a:p>
      </dgm:t>
    </dgm:pt>
    <dgm:pt modelId="{BBBA025F-5382-475D-9957-43B6F6081C06}" type="pres">
      <dgm:prSet presAssocID="{DD94E1A6-4C5C-406E-A597-05216C51A7D8}" presName="desTxMid" presStyleLbl="revTx" presStyleIdx="7" presStyleCnt="11" custLinFactNeighborY="-4490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E17FE817-3F82-4D21-B314-572756854FFC}" type="pres">
      <dgm:prSet presAssocID="{DD94E1A6-4C5C-406E-A597-05216C51A7D8}" presName="spMid" presStyleCnt="0"/>
      <dgm:spPr/>
    </dgm:pt>
    <dgm:pt modelId="{2E01EC29-2A7C-4634-B47D-13C087AD6EC2}" type="pres">
      <dgm:prSet presAssocID="{A718F206-8A72-4C88-9E15-9E061DF430B7}" presName="chevronComposite1" presStyleCnt="0"/>
      <dgm:spPr/>
    </dgm:pt>
    <dgm:pt modelId="{599291A2-3781-4734-B7F5-738BF69E3A3A}" type="pres">
      <dgm:prSet presAssocID="{A718F206-8A72-4C88-9E15-9E061DF430B7}" presName="chevron1" presStyleLbl="sibTrans2D1" presStyleIdx="3" presStyleCnt="5"/>
      <dgm:spPr/>
    </dgm:pt>
    <dgm:pt modelId="{B575EA24-A4D1-4DC1-A11B-C45106A89EB0}" type="pres">
      <dgm:prSet presAssocID="{A718F206-8A72-4C88-9E15-9E061DF430B7}" presName="spChevron1" presStyleCnt="0"/>
      <dgm:spPr/>
    </dgm:pt>
    <dgm:pt modelId="{EE7BCF69-6400-42CC-9714-97A442D6AF49}" type="pres">
      <dgm:prSet presAssocID="{903CC94F-A6CE-4D98-BB6A-8B3587885D75}" presName="middle" presStyleCnt="0"/>
      <dgm:spPr/>
    </dgm:pt>
    <dgm:pt modelId="{7EB775F8-87C1-4B66-80C0-F397EB62435F}" type="pres">
      <dgm:prSet presAssocID="{903CC94F-A6CE-4D98-BB6A-8B3587885D75}" presName="parTxMid" presStyleLbl="revTx" presStyleIdx="8" presStyleCnt="11"/>
      <dgm:spPr/>
      <dgm:t>
        <a:bodyPr/>
        <a:lstStyle/>
        <a:p>
          <a:endParaRPr lang="es-BO"/>
        </a:p>
      </dgm:t>
    </dgm:pt>
    <dgm:pt modelId="{53F0200C-C51E-4862-9D95-405533512986}" type="pres">
      <dgm:prSet presAssocID="{903CC94F-A6CE-4D98-BB6A-8B3587885D75}" presName="desTxMid" presStyleLbl="revTx" presStyleIdx="9" presStyleCnt="11" custLinFactNeighborY="-4490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47C23EBE-02F1-43CF-8452-050071DF402C}" type="pres">
      <dgm:prSet presAssocID="{903CC94F-A6CE-4D98-BB6A-8B3587885D75}" presName="spMid" presStyleCnt="0"/>
      <dgm:spPr/>
    </dgm:pt>
    <dgm:pt modelId="{B956F8D7-0537-41CF-A683-81FB76D47A7D}" type="pres">
      <dgm:prSet presAssocID="{49D1D8B9-A12B-407D-A569-ADB92DFB78FE}" presName="chevronComposite1" presStyleCnt="0"/>
      <dgm:spPr/>
    </dgm:pt>
    <dgm:pt modelId="{CE704211-8008-4FB9-92AE-46CF112F9B85}" type="pres">
      <dgm:prSet presAssocID="{49D1D8B9-A12B-407D-A569-ADB92DFB78FE}" presName="chevron1" presStyleLbl="sibTrans2D1" presStyleIdx="4" presStyleCnt="5"/>
      <dgm:spPr/>
    </dgm:pt>
    <dgm:pt modelId="{43229B64-22F0-4CE5-84CD-1AB225C304E2}" type="pres">
      <dgm:prSet presAssocID="{49D1D8B9-A12B-407D-A569-ADB92DFB78FE}" presName="spChevron1" presStyleCnt="0"/>
      <dgm:spPr/>
    </dgm:pt>
    <dgm:pt modelId="{63A60942-29B2-4C52-834C-F27AABB51AB5}" type="pres">
      <dgm:prSet presAssocID="{BDB418A3-3B44-4417-8A50-8AE3E19608AD}" presName="last" presStyleCnt="0"/>
      <dgm:spPr/>
    </dgm:pt>
    <dgm:pt modelId="{228B4DD8-C5C1-4E43-A93B-5C4B6C6F386F}" type="pres">
      <dgm:prSet presAssocID="{BDB418A3-3B44-4417-8A50-8AE3E19608AD}" presName="circleTx" presStyleLbl="node1" presStyleIdx="18" presStyleCnt="19" custScaleX="124653" custScaleY="128043"/>
      <dgm:spPr/>
      <dgm:t>
        <a:bodyPr/>
        <a:lstStyle/>
        <a:p>
          <a:endParaRPr lang="es-BO"/>
        </a:p>
      </dgm:t>
    </dgm:pt>
    <dgm:pt modelId="{DA302F8A-86B9-4CCE-A87F-DAC7A049650D}" type="pres">
      <dgm:prSet presAssocID="{BDB418A3-3B44-4417-8A50-8AE3E19608AD}" presName="desTxN" presStyleLbl="revTx" presStyleIdx="10" presStyleCnt="11" custLinFactNeighborY="6795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A00BE777-E11F-4781-8918-AB075E5D9121}" type="pres">
      <dgm:prSet presAssocID="{BDB418A3-3B44-4417-8A50-8AE3E19608AD}" presName="spN" presStyleCnt="0"/>
      <dgm:spPr/>
    </dgm:pt>
  </dgm:ptLst>
  <dgm:cxnLst>
    <dgm:cxn modelId="{760144F2-2718-4639-9AED-6A967A5F8CB1}" type="presOf" srcId="{4D4CFC84-7E03-4655-BCB6-F6449BCC3084}" destId="{BBBA025F-5382-475D-9957-43B6F6081C06}" srcOrd="0" destOrd="4" presId="urn:microsoft.com/office/officeart/2009/3/layout/RandomtoResultProcess"/>
    <dgm:cxn modelId="{9C147415-50CB-4607-9E0B-B541408F3428}" srcId="{C9216551-EE44-4361-B826-969E1A7A5D37}" destId="{471B5065-6ECF-4BEC-B629-68C906A0C4B3}" srcOrd="2" destOrd="0" parTransId="{06BF5D37-A6A6-4BF6-878F-D64152AD727D}" sibTransId="{0D92CBD6-7505-4038-B265-FB2DAC7AEE47}"/>
    <dgm:cxn modelId="{F831E9DC-4C0A-4192-8627-500901145F16}" type="presOf" srcId="{08934BA0-FA3B-419D-9B23-347D55663468}" destId="{DA302F8A-86B9-4CCE-A87F-DAC7A049650D}" srcOrd="0" destOrd="2" presId="urn:microsoft.com/office/officeart/2009/3/layout/RandomtoResultProcess"/>
    <dgm:cxn modelId="{86571752-021C-49A0-9757-AB85DAB03072}" srcId="{037A86AF-2C2E-4694-B694-24EBB9482B69}" destId="{72E78123-1739-4E86-B702-424ED06772ED}" srcOrd="0" destOrd="0" parTransId="{69E5BCF0-5314-4EEC-A552-E778C8AB314B}" sibTransId="{ABC40F02-B9B3-49FF-9681-9374FAC0673C}"/>
    <dgm:cxn modelId="{F3F55F78-4A0E-4CA7-930B-45C68AADC133}" srcId="{DD94E1A6-4C5C-406E-A597-05216C51A7D8}" destId="{4D4CFC84-7E03-4655-BCB6-F6449BCC3084}" srcOrd="4" destOrd="0" parTransId="{C1483087-CAAF-462C-B089-A15819193D19}" sibTransId="{E03648CD-1440-4A4A-A8B7-13F541988E35}"/>
    <dgm:cxn modelId="{18E5018F-A079-409E-8F7F-16CDDDDFBB1E}" type="presOf" srcId="{DD94E1A6-4C5C-406E-A597-05216C51A7D8}" destId="{BCECADD3-D93D-46B2-8CA1-43CEE50362F9}" srcOrd="0" destOrd="0" presId="urn:microsoft.com/office/officeart/2009/3/layout/RandomtoResultProcess"/>
    <dgm:cxn modelId="{95F8F9D5-6835-41E6-9E04-24532B43FFE0}" srcId="{BDB418A3-3B44-4417-8A50-8AE3E19608AD}" destId="{C64E9566-B204-4FCC-B599-0BECC27F5C7D}" srcOrd="1" destOrd="0" parTransId="{B8919046-942E-4D82-865D-15C76BE412E9}" sibTransId="{083D0468-3375-44BF-B8FD-DB3AED9BF8BB}"/>
    <dgm:cxn modelId="{C5BB159C-035A-4A26-800E-073BDA3F1AB7}" type="presOf" srcId="{EFEF2034-07FB-44B0-9B34-98D1DCAEE36F}" destId="{389E3302-85DC-4918-BC9D-A1A0A8870512}" srcOrd="0" destOrd="0" presId="urn:microsoft.com/office/officeart/2009/3/layout/RandomtoResultProcess"/>
    <dgm:cxn modelId="{7A92D6FE-6815-4C1D-A8EB-A2E8935A7226}" srcId="{BDB418A3-3B44-4417-8A50-8AE3E19608AD}" destId="{1A439A4E-F8E7-459D-90A3-42FA395A8D18}" srcOrd="0" destOrd="0" parTransId="{413D5BD5-0904-404B-9B30-2162929F95CE}" sibTransId="{59EED0C3-9353-4D3D-B56D-270AA288868D}"/>
    <dgm:cxn modelId="{2A1570E7-8A81-4904-8F46-AABA50666A39}" type="presOf" srcId="{903CC94F-A6CE-4D98-BB6A-8B3587885D75}" destId="{7EB775F8-87C1-4B66-80C0-F397EB62435F}" srcOrd="0" destOrd="0" presId="urn:microsoft.com/office/officeart/2009/3/layout/RandomtoResultProcess"/>
    <dgm:cxn modelId="{7D3B467D-FA7A-4D7F-99D8-05A3CB9BBF73}" type="presOf" srcId="{E00E05C8-D959-442C-9B02-0AF4AC115B31}" destId="{BBBA025F-5382-475D-9957-43B6F6081C06}" srcOrd="0" destOrd="0" presId="urn:microsoft.com/office/officeart/2009/3/layout/RandomtoResultProcess"/>
    <dgm:cxn modelId="{0A0315F2-1651-47FC-A2BF-01E3BB8BBA16}" type="presOf" srcId="{FD807E12-8785-4437-A28F-B25C6E9EACB8}" destId="{BBBA025F-5382-475D-9957-43B6F6081C06}" srcOrd="0" destOrd="1" presId="urn:microsoft.com/office/officeart/2009/3/layout/RandomtoResultProcess"/>
    <dgm:cxn modelId="{22D93CC5-8B89-496B-B7E1-36796F1A54A4}" srcId="{DD94E1A6-4C5C-406E-A597-05216C51A7D8}" destId="{B35796A5-3901-43FD-9317-79F5D4F7C74B}" srcOrd="2" destOrd="0" parTransId="{E50DECD5-B4CA-445E-9A9B-1A0C108951AB}" sibTransId="{C049137B-B6EC-4972-8525-7A3BB6FFEA33}"/>
    <dgm:cxn modelId="{F987E749-DEA2-4D31-9884-E3A2922E73C9}" srcId="{C9216551-EE44-4361-B826-969E1A7A5D37}" destId="{D7D3E961-419A-45B7-85BC-A3E5E37B6530}" srcOrd="0" destOrd="0" parTransId="{96196CA9-5C2D-4C2F-9ABE-717C12AC16ED}" sibTransId="{921C31B7-F1FA-42DA-B618-EF8675AD2064}"/>
    <dgm:cxn modelId="{F1305FCC-0014-4A62-AF90-6095946C7C68}" type="presOf" srcId="{C9216551-EE44-4361-B826-969E1A7A5D37}" destId="{5AD5AAC8-81BF-47A4-8657-141AC47F3759}" srcOrd="0" destOrd="0" presId="urn:microsoft.com/office/officeart/2009/3/layout/RandomtoResultProcess"/>
    <dgm:cxn modelId="{8FF0691E-3033-4838-8453-DCF83CCE5B59}" srcId="{EFEF2034-07FB-44B0-9B34-98D1DCAEE36F}" destId="{9F26DBFB-F8AA-42F0-9FF3-504E4A75FB97}" srcOrd="0" destOrd="0" parTransId="{EC180F6C-D672-40CC-8ABF-0B8D1F0AB498}" sibTransId="{99DCC00E-4A86-4F93-BB42-1E3551FBD331}"/>
    <dgm:cxn modelId="{267723E4-F831-4CF0-9D73-B304E1F72669}" srcId="{BDB418A3-3B44-4417-8A50-8AE3E19608AD}" destId="{1040E240-AFF7-4A85-8182-F3C8A8F35AFD}" srcOrd="5" destOrd="0" parTransId="{997F119D-DE8A-4E88-B0F0-1E9C67829CC3}" sibTransId="{A41097B9-9C09-4307-9E2C-260657B1CF02}"/>
    <dgm:cxn modelId="{C32E20BA-D312-4796-B178-6B6CE970B2D6}" srcId="{BDB418A3-3B44-4417-8A50-8AE3E19608AD}" destId="{C5BD8DD5-C01B-4E54-97C6-D15E827B4E67}" srcOrd="4" destOrd="0" parTransId="{6358C545-F720-462D-8170-03804E22D90D}" sibTransId="{BA87674D-6426-48E4-9472-EDE814200A86}"/>
    <dgm:cxn modelId="{D9D50520-BE48-4118-A6A7-2054C6B64C39}" type="presOf" srcId="{C5BD8DD5-C01B-4E54-97C6-D15E827B4E67}" destId="{DA302F8A-86B9-4CCE-A87F-DAC7A049650D}" srcOrd="0" destOrd="4" presId="urn:microsoft.com/office/officeart/2009/3/layout/RandomtoResultProcess"/>
    <dgm:cxn modelId="{5C7ABD38-1865-4008-8862-1EF5CE0B102D}" srcId="{DD94E1A6-4C5C-406E-A597-05216C51A7D8}" destId="{226D293A-093B-4F89-9900-8FAED276001A}" srcOrd="3" destOrd="0" parTransId="{D1C38580-212F-4B29-96A5-789748A77B8F}" sibTransId="{0B95EEA6-929F-42A3-AC5F-A8E9F20F000A}"/>
    <dgm:cxn modelId="{E731862B-25E7-4EC8-B785-C609EFD084A1}" srcId="{BDB418A3-3B44-4417-8A50-8AE3E19608AD}" destId="{51503166-78BA-4C59-9BC6-AC9007ACD7BB}" srcOrd="6" destOrd="0" parTransId="{BF5FD6CA-C959-48E5-9650-E6896528CD00}" sibTransId="{10EFCC6C-B406-4683-8806-C3CBEDACEA74}"/>
    <dgm:cxn modelId="{E5FFF648-1E8B-4027-AA4D-417C6AFE7C24}" srcId="{BDB418A3-3B44-4417-8A50-8AE3E19608AD}" destId="{BABBCC9D-607F-475E-9EF0-72062A2708EF}" srcOrd="3" destOrd="0" parTransId="{36C4492C-4D59-4E94-A7EB-840E7CF7EC2D}" sibTransId="{D1177BE0-01C9-49CC-B6AB-138817D64670}"/>
    <dgm:cxn modelId="{A553D0B4-42EF-42A9-8ED8-F3B7BD0DF377}" type="presOf" srcId="{2477EA1F-6D05-420A-BD44-28B3FA616397}" destId="{59631B65-0FAA-4278-8C39-8EEBD0439485}" srcOrd="0" destOrd="1" presId="urn:microsoft.com/office/officeart/2009/3/layout/RandomtoResultProcess"/>
    <dgm:cxn modelId="{CB5977B3-EBB4-4C0D-B32C-0C1CB67FC16A}" srcId="{BDB418A3-3B44-4417-8A50-8AE3E19608AD}" destId="{08934BA0-FA3B-419D-9B23-347D55663468}" srcOrd="2" destOrd="0" parTransId="{E1B5F59F-1909-4FAD-B3E5-5687A635992E}" sibTransId="{2B52A4A1-97AC-46B4-B910-4C31303DC30D}"/>
    <dgm:cxn modelId="{ED84B5B8-4489-4749-9385-281D1E46DCDD}" srcId="{84617D07-9993-479C-8C44-E8B576C8BBB6}" destId="{BDB418A3-3B44-4417-8A50-8AE3E19608AD}" srcOrd="5" destOrd="0" parTransId="{C7350AFF-E1AC-42E1-B82C-EBAA226779D3}" sibTransId="{E6EE81AE-CA91-433E-B895-7EC9635A831A}"/>
    <dgm:cxn modelId="{37C3832A-2ED8-4BE0-8F8D-850C39523B1D}" srcId="{84617D07-9993-479C-8C44-E8B576C8BBB6}" destId="{DD94E1A6-4C5C-406E-A597-05216C51A7D8}" srcOrd="3" destOrd="0" parTransId="{1AF3EC13-D105-402C-98C4-6A35B0B22C30}" sibTransId="{A718F206-8A72-4C88-9E15-9E061DF430B7}"/>
    <dgm:cxn modelId="{8118A595-9B25-47B0-8D6F-CFC81D5CB2B1}" type="presOf" srcId="{226D293A-093B-4F89-9900-8FAED276001A}" destId="{BBBA025F-5382-475D-9957-43B6F6081C06}" srcOrd="0" destOrd="3" presId="urn:microsoft.com/office/officeart/2009/3/layout/RandomtoResultProcess"/>
    <dgm:cxn modelId="{917842C5-B602-4F54-950F-7770B736507E}" type="presOf" srcId="{51503166-78BA-4C59-9BC6-AC9007ACD7BB}" destId="{DA302F8A-86B9-4CCE-A87F-DAC7A049650D}" srcOrd="0" destOrd="6" presId="urn:microsoft.com/office/officeart/2009/3/layout/RandomtoResultProcess"/>
    <dgm:cxn modelId="{80031998-70E6-41B5-8810-6502AA7B3980}" type="presOf" srcId="{FA111E84-CCD4-4E8C-AF8B-B3625B64BB49}" destId="{53F0200C-C51E-4862-9D95-405533512986}" srcOrd="0" destOrd="0" presId="urn:microsoft.com/office/officeart/2009/3/layout/RandomtoResultProcess"/>
    <dgm:cxn modelId="{C9605009-504F-46E2-96DC-0F449BA7AEAF}" srcId="{84617D07-9993-479C-8C44-E8B576C8BBB6}" destId="{C9216551-EE44-4361-B826-969E1A7A5D37}" srcOrd="0" destOrd="0" parTransId="{D71ED1BA-6280-4D43-A27C-E5F44FFC2459}" sibTransId="{CA946E43-8DA3-46CB-9E00-3E5212786DD0}"/>
    <dgm:cxn modelId="{D79DF351-C413-4DE8-ABC7-73C8FD17DA6A}" type="presOf" srcId="{84617D07-9993-479C-8C44-E8B576C8BBB6}" destId="{3A2816EC-0066-47C5-BC38-26143AE5B399}" srcOrd="0" destOrd="0" presId="urn:microsoft.com/office/officeart/2009/3/layout/RandomtoResultProcess"/>
    <dgm:cxn modelId="{7586632C-598D-4DC8-8E50-0F7BC5854D9E}" type="presOf" srcId="{C64E9566-B204-4FCC-B599-0BECC27F5C7D}" destId="{DA302F8A-86B9-4CCE-A87F-DAC7A049650D}" srcOrd="0" destOrd="1" presId="urn:microsoft.com/office/officeart/2009/3/layout/RandomtoResultProcess"/>
    <dgm:cxn modelId="{277FBEF2-3F41-4109-92E1-A4E122EA9B7C}" type="presOf" srcId="{037A86AF-2C2E-4694-B694-24EBB9482B69}" destId="{5B29B65A-F9C5-419A-92F2-0EAC313AB159}" srcOrd="0" destOrd="0" presId="urn:microsoft.com/office/officeart/2009/3/layout/RandomtoResultProcess"/>
    <dgm:cxn modelId="{500B593F-3388-4A1B-89FA-D40B4877FB65}" type="presOf" srcId="{B35796A5-3901-43FD-9317-79F5D4F7C74B}" destId="{BBBA025F-5382-475D-9957-43B6F6081C06}" srcOrd="0" destOrd="2" presId="urn:microsoft.com/office/officeart/2009/3/layout/RandomtoResultProcess"/>
    <dgm:cxn modelId="{1959D728-90DE-44EB-A5C6-4737E5DE90A4}" srcId="{903CC94F-A6CE-4D98-BB6A-8B3587885D75}" destId="{FA111E84-CCD4-4E8C-AF8B-B3625B64BB49}" srcOrd="0" destOrd="0" parTransId="{B1FE5769-77DA-4314-BBA5-33B3D30B02C7}" sibTransId="{A85120C3-92CC-47C7-9D65-0514CA9F75BF}"/>
    <dgm:cxn modelId="{896C9FB4-67C4-4F6B-8910-8B800359AB8A}" type="presOf" srcId="{D7D3E961-419A-45B7-85BC-A3E5E37B6530}" destId="{59631B65-0FAA-4278-8C39-8EEBD0439485}" srcOrd="0" destOrd="0" presId="urn:microsoft.com/office/officeart/2009/3/layout/RandomtoResultProcess"/>
    <dgm:cxn modelId="{39FD3C40-F1AA-4A92-B2AC-6B60B5DFEBF8}" srcId="{DD94E1A6-4C5C-406E-A597-05216C51A7D8}" destId="{E00E05C8-D959-442C-9B02-0AF4AC115B31}" srcOrd="0" destOrd="0" parTransId="{761D717C-7D87-4E2D-A0C1-26938ABCF456}" sibTransId="{4A51AC82-39C7-4579-A1B5-6A5CB3A39B6C}"/>
    <dgm:cxn modelId="{9AEA4097-472C-4EE9-95E3-67F977A46987}" srcId="{C9216551-EE44-4361-B826-969E1A7A5D37}" destId="{2477EA1F-6D05-420A-BD44-28B3FA616397}" srcOrd="1" destOrd="0" parTransId="{5E8E21E3-692D-4B4F-804A-6FFA90C6CCF0}" sibTransId="{D96736F1-E402-467C-AD09-71B195676000}"/>
    <dgm:cxn modelId="{FFA48CFB-BE90-4B32-BF7C-73A668C95700}" type="presOf" srcId="{9F26DBFB-F8AA-42F0-9FF3-504E4A75FB97}" destId="{A7ABB74E-D91A-42E5-879C-18FAEFFF5B64}" srcOrd="0" destOrd="0" presId="urn:microsoft.com/office/officeart/2009/3/layout/RandomtoResultProcess"/>
    <dgm:cxn modelId="{8B5801FA-7642-4BE1-86DD-1061C79FF38D}" srcId="{84617D07-9993-479C-8C44-E8B576C8BBB6}" destId="{903CC94F-A6CE-4D98-BB6A-8B3587885D75}" srcOrd="4" destOrd="0" parTransId="{32043D30-E7FF-4040-8B7D-E3A2D62D75A4}" sibTransId="{49D1D8B9-A12B-407D-A569-ADB92DFB78FE}"/>
    <dgm:cxn modelId="{8C83ED5C-E31C-4A7C-8139-5C42AEEA9F55}" srcId="{84617D07-9993-479C-8C44-E8B576C8BBB6}" destId="{037A86AF-2C2E-4694-B694-24EBB9482B69}" srcOrd="2" destOrd="0" parTransId="{0C3CDFD0-296E-48A8-AA10-D369B261ECD0}" sibTransId="{A6F64BB5-DB5C-42FC-853F-CDB37C3CD5BE}"/>
    <dgm:cxn modelId="{FC1D6EE7-0AA6-4E5C-B6C8-98364B614C77}" type="presOf" srcId="{72E78123-1739-4E86-B702-424ED06772ED}" destId="{D5972A66-75CF-411F-8503-C78E249223F8}" srcOrd="0" destOrd="0" presId="urn:microsoft.com/office/officeart/2009/3/layout/RandomtoResultProcess"/>
    <dgm:cxn modelId="{4335B5AA-E6E4-48CE-9D8A-A77FF45B1C1B}" srcId="{84617D07-9993-479C-8C44-E8B576C8BBB6}" destId="{EFEF2034-07FB-44B0-9B34-98D1DCAEE36F}" srcOrd="1" destOrd="0" parTransId="{6CB1DA0E-D5F5-45EA-91A9-856280C90E32}" sibTransId="{AF1E650A-F2E3-4D87-B49F-0F8189E63008}"/>
    <dgm:cxn modelId="{D7693ECD-B0B3-4B04-8FAD-73D0F5A2CCCD}" type="presOf" srcId="{1A439A4E-F8E7-459D-90A3-42FA395A8D18}" destId="{DA302F8A-86B9-4CCE-A87F-DAC7A049650D}" srcOrd="0" destOrd="0" presId="urn:microsoft.com/office/officeart/2009/3/layout/RandomtoResultProcess"/>
    <dgm:cxn modelId="{A09EF167-D586-4074-AF63-010FFCCD1948}" srcId="{DD94E1A6-4C5C-406E-A597-05216C51A7D8}" destId="{FD807E12-8785-4437-A28F-B25C6E9EACB8}" srcOrd="1" destOrd="0" parTransId="{72FE48CC-C65E-429E-9DB9-2A59B11760E0}" sibTransId="{38F9C3A6-2D16-4EBF-B080-D671EA8A679A}"/>
    <dgm:cxn modelId="{0B856C6C-0FE1-40AC-BCE4-BF8554E90FD2}" type="presOf" srcId="{471B5065-6ECF-4BEC-B629-68C906A0C4B3}" destId="{59631B65-0FAA-4278-8C39-8EEBD0439485}" srcOrd="0" destOrd="2" presId="urn:microsoft.com/office/officeart/2009/3/layout/RandomtoResultProcess"/>
    <dgm:cxn modelId="{3AD70B6E-F2B8-465F-A88B-16840CE18128}" type="presOf" srcId="{1040E240-AFF7-4A85-8182-F3C8A8F35AFD}" destId="{DA302F8A-86B9-4CCE-A87F-DAC7A049650D}" srcOrd="0" destOrd="5" presId="urn:microsoft.com/office/officeart/2009/3/layout/RandomtoResultProcess"/>
    <dgm:cxn modelId="{E778EB66-0142-4499-B6B1-204D87E8842B}" type="presOf" srcId="{BABBCC9D-607F-475E-9EF0-72062A2708EF}" destId="{DA302F8A-86B9-4CCE-A87F-DAC7A049650D}" srcOrd="0" destOrd="3" presId="urn:microsoft.com/office/officeart/2009/3/layout/RandomtoResultProcess"/>
    <dgm:cxn modelId="{FD206EB4-4DF5-4ED6-9AB4-475D504A0003}" type="presOf" srcId="{BDB418A3-3B44-4417-8A50-8AE3E19608AD}" destId="{228B4DD8-C5C1-4E43-A93B-5C4B6C6F386F}" srcOrd="0" destOrd="0" presId="urn:microsoft.com/office/officeart/2009/3/layout/RandomtoResultProcess"/>
    <dgm:cxn modelId="{6F227AE7-E120-4ACB-ABCA-206770F1CF76}" type="presParOf" srcId="{3A2816EC-0066-47C5-BC38-26143AE5B399}" destId="{B3AAA175-4F48-46F4-85BB-5B29A6621405}" srcOrd="0" destOrd="0" presId="urn:microsoft.com/office/officeart/2009/3/layout/RandomtoResultProcess"/>
    <dgm:cxn modelId="{461B0812-806D-48F2-BFD3-C7516C51A94E}" type="presParOf" srcId="{B3AAA175-4F48-46F4-85BB-5B29A6621405}" destId="{5AD5AAC8-81BF-47A4-8657-141AC47F3759}" srcOrd="0" destOrd="0" presId="urn:microsoft.com/office/officeart/2009/3/layout/RandomtoResultProcess"/>
    <dgm:cxn modelId="{438B6468-6804-46BC-BDA1-9CC9EA6F76D2}" type="presParOf" srcId="{B3AAA175-4F48-46F4-85BB-5B29A6621405}" destId="{59631B65-0FAA-4278-8C39-8EEBD0439485}" srcOrd="1" destOrd="0" presId="urn:microsoft.com/office/officeart/2009/3/layout/RandomtoResultProcess"/>
    <dgm:cxn modelId="{5CCA8449-C593-43FD-9C18-15C97AA0BC50}" type="presParOf" srcId="{B3AAA175-4F48-46F4-85BB-5B29A6621405}" destId="{546594B0-B3C4-4471-9DD2-82D45E40BF9B}" srcOrd="2" destOrd="0" presId="urn:microsoft.com/office/officeart/2009/3/layout/RandomtoResultProcess"/>
    <dgm:cxn modelId="{C5BAB13D-4012-4F95-BC43-E925C24DFEE0}" type="presParOf" srcId="{B3AAA175-4F48-46F4-85BB-5B29A6621405}" destId="{F34B2269-89AF-4C4F-8067-E5084C6CF744}" srcOrd="3" destOrd="0" presId="urn:microsoft.com/office/officeart/2009/3/layout/RandomtoResultProcess"/>
    <dgm:cxn modelId="{B0B3ECA1-31CA-40A4-9E23-498825E29A2A}" type="presParOf" srcId="{B3AAA175-4F48-46F4-85BB-5B29A6621405}" destId="{C9F669FA-B7FF-4D26-891A-90DA08C5D626}" srcOrd="4" destOrd="0" presId="urn:microsoft.com/office/officeart/2009/3/layout/RandomtoResultProcess"/>
    <dgm:cxn modelId="{E4A255CF-FD12-4799-8D34-1A2D225C2A30}" type="presParOf" srcId="{B3AAA175-4F48-46F4-85BB-5B29A6621405}" destId="{17F81245-4A00-4A59-9565-FC874ED2E981}" srcOrd="5" destOrd="0" presId="urn:microsoft.com/office/officeart/2009/3/layout/RandomtoResultProcess"/>
    <dgm:cxn modelId="{7EBEDC55-EB95-457E-85F5-166421B5A4A4}" type="presParOf" srcId="{B3AAA175-4F48-46F4-85BB-5B29A6621405}" destId="{E645A3FD-63DC-47D9-B24D-DF8ED939DF0D}" srcOrd="6" destOrd="0" presId="urn:microsoft.com/office/officeart/2009/3/layout/RandomtoResultProcess"/>
    <dgm:cxn modelId="{199E8183-7E02-4093-AD3C-21AB4AE1DC9C}" type="presParOf" srcId="{B3AAA175-4F48-46F4-85BB-5B29A6621405}" destId="{51329A75-FAF9-46EC-922B-298732500F8D}" srcOrd="7" destOrd="0" presId="urn:microsoft.com/office/officeart/2009/3/layout/RandomtoResultProcess"/>
    <dgm:cxn modelId="{51CEE94A-D8A9-437C-BB83-5E5F4C0F6A68}" type="presParOf" srcId="{B3AAA175-4F48-46F4-85BB-5B29A6621405}" destId="{5D150483-7BD4-455B-B234-E5E69789FD0D}" srcOrd="8" destOrd="0" presId="urn:microsoft.com/office/officeart/2009/3/layout/RandomtoResultProcess"/>
    <dgm:cxn modelId="{0E69BCF9-E4BD-4845-885B-EAF25E02C398}" type="presParOf" srcId="{B3AAA175-4F48-46F4-85BB-5B29A6621405}" destId="{0F9E2006-1579-4D29-9F0F-300CEB188E2F}" srcOrd="9" destOrd="0" presId="urn:microsoft.com/office/officeart/2009/3/layout/RandomtoResultProcess"/>
    <dgm:cxn modelId="{BBC2761E-6A88-46A0-89DC-A23E858ED24E}" type="presParOf" srcId="{B3AAA175-4F48-46F4-85BB-5B29A6621405}" destId="{81603017-A9F7-4B47-AACB-E5C1B2FA8221}" srcOrd="10" destOrd="0" presId="urn:microsoft.com/office/officeart/2009/3/layout/RandomtoResultProcess"/>
    <dgm:cxn modelId="{7961F2A8-327B-482A-BE30-1F98476AF89B}" type="presParOf" srcId="{B3AAA175-4F48-46F4-85BB-5B29A6621405}" destId="{26B333C3-10E0-4C98-BF94-4E4D829EC600}" srcOrd="11" destOrd="0" presId="urn:microsoft.com/office/officeart/2009/3/layout/RandomtoResultProcess"/>
    <dgm:cxn modelId="{0CE4D264-4E76-4176-8436-A9C221D1BAD0}" type="presParOf" srcId="{B3AAA175-4F48-46F4-85BB-5B29A6621405}" destId="{8B140EF3-3E39-4DBF-838D-423C2BE6FE56}" srcOrd="12" destOrd="0" presId="urn:microsoft.com/office/officeart/2009/3/layout/RandomtoResultProcess"/>
    <dgm:cxn modelId="{F75C162A-F7E4-4241-8881-4232EC112CA1}" type="presParOf" srcId="{B3AAA175-4F48-46F4-85BB-5B29A6621405}" destId="{3141B36E-EC3A-41DB-A9DB-0D2DC5A8D17C}" srcOrd="13" destOrd="0" presId="urn:microsoft.com/office/officeart/2009/3/layout/RandomtoResultProcess"/>
    <dgm:cxn modelId="{9B3D8ECA-D686-4861-B103-98B7DAB22043}" type="presParOf" srcId="{B3AAA175-4F48-46F4-85BB-5B29A6621405}" destId="{AD638E50-DC61-490D-B7CB-E4F9EB119CEF}" srcOrd="14" destOrd="0" presId="urn:microsoft.com/office/officeart/2009/3/layout/RandomtoResultProcess"/>
    <dgm:cxn modelId="{2C4AD7A7-D284-4AC1-AE6F-443EBFCD6EE8}" type="presParOf" srcId="{B3AAA175-4F48-46F4-85BB-5B29A6621405}" destId="{2EF1AB88-A277-430B-BBA4-38176F6294D0}" srcOrd="15" destOrd="0" presId="urn:microsoft.com/office/officeart/2009/3/layout/RandomtoResultProcess"/>
    <dgm:cxn modelId="{B9440B91-8869-4114-A22A-A49129E76F44}" type="presParOf" srcId="{B3AAA175-4F48-46F4-85BB-5B29A6621405}" destId="{5637A2FC-5DD2-48AC-AD52-62DF6CC5C99D}" srcOrd="16" destOrd="0" presId="urn:microsoft.com/office/officeart/2009/3/layout/RandomtoResultProcess"/>
    <dgm:cxn modelId="{CF52940C-B8F7-404A-A51A-B5CE8C566858}" type="presParOf" srcId="{B3AAA175-4F48-46F4-85BB-5B29A6621405}" destId="{D4DDCD6A-CE84-43FA-BAEF-E99A0A3BECF9}" srcOrd="17" destOrd="0" presId="urn:microsoft.com/office/officeart/2009/3/layout/RandomtoResultProcess"/>
    <dgm:cxn modelId="{3433C868-2C77-401E-B45B-3160FE4B827A}" type="presParOf" srcId="{B3AAA175-4F48-46F4-85BB-5B29A6621405}" destId="{61DD0070-AAC6-4AE9-8734-F7C4DC9303EE}" srcOrd="18" destOrd="0" presId="urn:microsoft.com/office/officeart/2009/3/layout/RandomtoResultProcess"/>
    <dgm:cxn modelId="{2BD071A9-46F0-41C9-9DB3-A2B818102DEF}" type="presParOf" srcId="{B3AAA175-4F48-46F4-85BB-5B29A6621405}" destId="{48DDB3C0-AB13-4C6E-89D3-E26FF61AF20C}" srcOrd="19" destOrd="0" presId="urn:microsoft.com/office/officeart/2009/3/layout/RandomtoResultProcess"/>
    <dgm:cxn modelId="{FC78BDD6-09A6-4019-9173-96DD8174A0F0}" type="presParOf" srcId="{3A2816EC-0066-47C5-BC38-26143AE5B399}" destId="{E99775DD-C65C-49EA-B663-3F35A0CD860E}" srcOrd="1" destOrd="0" presId="urn:microsoft.com/office/officeart/2009/3/layout/RandomtoResultProcess"/>
    <dgm:cxn modelId="{B98B4A3E-5A11-4EA0-98A0-7C4EE0C661AC}" type="presParOf" srcId="{E99775DD-C65C-49EA-B663-3F35A0CD860E}" destId="{09A439BC-AA38-4DCA-AD68-4958169D39BF}" srcOrd="0" destOrd="0" presId="urn:microsoft.com/office/officeart/2009/3/layout/RandomtoResultProcess"/>
    <dgm:cxn modelId="{8C129DBA-68A9-4E1D-AFC5-5DB1CC53964F}" type="presParOf" srcId="{E99775DD-C65C-49EA-B663-3F35A0CD860E}" destId="{01836646-6526-4281-83D2-8C4C6D36D15C}" srcOrd="1" destOrd="0" presId="urn:microsoft.com/office/officeart/2009/3/layout/RandomtoResultProcess"/>
    <dgm:cxn modelId="{CF9996D9-AAE2-49F3-8204-7E86A8C7B997}" type="presParOf" srcId="{3A2816EC-0066-47C5-BC38-26143AE5B399}" destId="{7E73947A-C1C2-4E4E-A176-2DC41F51FAC9}" srcOrd="2" destOrd="0" presId="urn:microsoft.com/office/officeart/2009/3/layout/RandomtoResultProcess"/>
    <dgm:cxn modelId="{73E45187-4230-40C0-AC53-32765D5077FF}" type="presParOf" srcId="{7E73947A-C1C2-4E4E-A176-2DC41F51FAC9}" destId="{389E3302-85DC-4918-BC9D-A1A0A8870512}" srcOrd="0" destOrd="0" presId="urn:microsoft.com/office/officeart/2009/3/layout/RandomtoResultProcess"/>
    <dgm:cxn modelId="{D341D136-80EB-4324-B785-BD45BB94D99A}" type="presParOf" srcId="{7E73947A-C1C2-4E4E-A176-2DC41F51FAC9}" destId="{A7ABB74E-D91A-42E5-879C-18FAEFFF5B64}" srcOrd="1" destOrd="0" presId="urn:microsoft.com/office/officeart/2009/3/layout/RandomtoResultProcess"/>
    <dgm:cxn modelId="{45EE42A3-FAF6-4020-94B4-4478FB89CC66}" type="presParOf" srcId="{7E73947A-C1C2-4E4E-A176-2DC41F51FAC9}" destId="{9BF222DC-227E-4981-8924-7BF67BC6E2F0}" srcOrd="2" destOrd="0" presId="urn:microsoft.com/office/officeart/2009/3/layout/RandomtoResultProcess"/>
    <dgm:cxn modelId="{183BC4B8-CFDD-477F-AC0F-7062D8B46AC1}" type="presParOf" srcId="{3A2816EC-0066-47C5-BC38-26143AE5B399}" destId="{725C2F53-3692-49A8-97F3-C7A6E1FA0437}" srcOrd="3" destOrd="0" presId="urn:microsoft.com/office/officeart/2009/3/layout/RandomtoResultProcess"/>
    <dgm:cxn modelId="{C302D962-2AE2-4E1C-B30B-F91C8B1ABC66}" type="presParOf" srcId="{725C2F53-3692-49A8-97F3-C7A6E1FA0437}" destId="{D2A34433-505E-4433-98C0-A4375474844A}" srcOrd="0" destOrd="0" presId="urn:microsoft.com/office/officeart/2009/3/layout/RandomtoResultProcess"/>
    <dgm:cxn modelId="{2D0749D4-5E5D-47FB-A3A0-515EEE40417A}" type="presParOf" srcId="{725C2F53-3692-49A8-97F3-C7A6E1FA0437}" destId="{D004F64A-2D9F-4B6C-B67E-D36D95C9F2AE}" srcOrd="1" destOrd="0" presId="urn:microsoft.com/office/officeart/2009/3/layout/RandomtoResultProcess"/>
    <dgm:cxn modelId="{374C3983-2519-4C9A-820D-97000AFBB1B9}" type="presParOf" srcId="{3A2816EC-0066-47C5-BC38-26143AE5B399}" destId="{039E9D4E-A6D3-4BC8-B842-2954114AB8A3}" srcOrd="4" destOrd="0" presId="urn:microsoft.com/office/officeart/2009/3/layout/RandomtoResultProcess"/>
    <dgm:cxn modelId="{645819AC-8B9F-4781-8601-396C159B994F}" type="presParOf" srcId="{039E9D4E-A6D3-4BC8-B842-2954114AB8A3}" destId="{5B29B65A-F9C5-419A-92F2-0EAC313AB159}" srcOrd="0" destOrd="0" presId="urn:microsoft.com/office/officeart/2009/3/layout/RandomtoResultProcess"/>
    <dgm:cxn modelId="{0DAEDB0B-2F54-459B-B8D7-B2A307260955}" type="presParOf" srcId="{039E9D4E-A6D3-4BC8-B842-2954114AB8A3}" destId="{D5972A66-75CF-411F-8503-C78E249223F8}" srcOrd="1" destOrd="0" presId="urn:microsoft.com/office/officeart/2009/3/layout/RandomtoResultProcess"/>
    <dgm:cxn modelId="{CAF97356-0C9B-4FD2-AE96-6354B4628028}" type="presParOf" srcId="{039E9D4E-A6D3-4BC8-B842-2954114AB8A3}" destId="{D0A68FF3-4E41-475A-A1CE-93C8A87BBF0D}" srcOrd="2" destOrd="0" presId="urn:microsoft.com/office/officeart/2009/3/layout/RandomtoResultProcess"/>
    <dgm:cxn modelId="{40443505-A9F6-41D4-90BD-82C3F5BDA5EF}" type="presParOf" srcId="{3A2816EC-0066-47C5-BC38-26143AE5B399}" destId="{C95EBE8E-2499-476A-AE27-4BF7382E0E84}" srcOrd="5" destOrd="0" presId="urn:microsoft.com/office/officeart/2009/3/layout/RandomtoResultProcess"/>
    <dgm:cxn modelId="{3601A78F-3F88-4C58-A5C0-F28ABFEE4F0D}" type="presParOf" srcId="{C95EBE8E-2499-476A-AE27-4BF7382E0E84}" destId="{BF3F9FB2-14BD-48C2-9A1E-AB0E3FFEA29E}" srcOrd="0" destOrd="0" presId="urn:microsoft.com/office/officeart/2009/3/layout/RandomtoResultProcess"/>
    <dgm:cxn modelId="{C6ECC7A0-3AF5-4D94-BA42-AB6FA8612343}" type="presParOf" srcId="{C95EBE8E-2499-476A-AE27-4BF7382E0E84}" destId="{3EBC5A44-8A8B-4816-A3AF-5E071BDF1670}" srcOrd="1" destOrd="0" presId="urn:microsoft.com/office/officeart/2009/3/layout/RandomtoResultProcess"/>
    <dgm:cxn modelId="{F0CC77EA-ED40-4A1D-9FD1-0C1A284C9469}" type="presParOf" srcId="{3A2816EC-0066-47C5-BC38-26143AE5B399}" destId="{BEAEE36D-4ECD-4A4D-8980-0B68EDE9ADB5}" srcOrd="6" destOrd="0" presId="urn:microsoft.com/office/officeart/2009/3/layout/RandomtoResultProcess"/>
    <dgm:cxn modelId="{807B1D8C-35F4-444E-A84E-56C55AFB59BF}" type="presParOf" srcId="{BEAEE36D-4ECD-4A4D-8980-0B68EDE9ADB5}" destId="{BCECADD3-D93D-46B2-8CA1-43CEE50362F9}" srcOrd="0" destOrd="0" presId="urn:microsoft.com/office/officeart/2009/3/layout/RandomtoResultProcess"/>
    <dgm:cxn modelId="{44A669E0-98E1-4E4B-BE13-6048B5C989B5}" type="presParOf" srcId="{BEAEE36D-4ECD-4A4D-8980-0B68EDE9ADB5}" destId="{BBBA025F-5382-475D-9957-43B6F6081C06}" srcOrd="1" destOrd="0" presId="urn:microsoft.com/office/officeart/2009/3/layout/RandomtoResultProcess"/>
    <dgm:cxn modelId="{E314E658-4F4E-4BA8-AF65-480B7F19EF00}" type="presParOf" srcId="{BEAEE36D-4ECD-4A4D-8980-0B68EDE9ADB5}" destId="{E17FE817-3F82-4D21-B314-572756854FFC}" srcOrd="2" destOrd="0" presId="urn:microsoft.com/office/officeart/2009/3/layout/RandomtoResultProcess"/>
    <dgm:cxn modelId="{23D75BA5-C909-479F-98F5-3E33BD000175}" type="presParOf" srcId="{3A2816EC-0066-47C5-BC38-26143AE5B399}" destId="{2E01EC29-2A7C-4634-B47D-13C087AD6EC2}" srcOrd="7" destOrd="0" presId="urn:microsoft.com/office/officeart/2009/3/layout/RandomtoResultProcess"/>
    <dgm:cxn modelId="{66EDADEA-53E4-41C1-A36F-3A899BB8A920}" type="presParOf" srcId="{2E01EC29-2A7C-4634-B47D-13C087AD6EC2}" destId="{599291A2-3781-4734-B7F5-738BF69E3A3A}" srcOrd="0" destOrd="0" presId="urn:microsoft.com/office/officeart/2009/3/layout/RandomtoResultProcess"/>
    <dgm:cxn modelId="{1A8DCEC7-B42E-401C-835A-004B952EC511}" type="presParOf" srcId="{2E01EC29-2A7C-4634-B47D-13C087AD6EC2}" destId="{B575EA24-A4D1-4DC1-A11B-C45106A89EB0}" srcOrd="1" destOrd="0" presId="urn:microsoft.com/office/officeart/2009/3/layout/RandomtoResultProcess"/>
    <dgm:cxn modelId="{34065D22-6594-4EE7-9165-385AE1B02DA4}" type="presParOf" srcId="{3A2816EC-0066-47C5-BC38-26143AE5B399}" destId="{EE7BCF69-6400-42CC-9714-97A442D6AF49}" srcOrd="8" destOrd="0" presId="urn:microsoft.com/office/officeart/2009/3/layout/RandomtoResultProcess"/>
    <dgm:cxn modelId="{C29A349F-3AC6-40F1-B9D6-A8EA5A6AF6F7}" type="presParOf" srcId="{EE7BCF69-6400-42CC-9714-97A442D6AF49}" destId="{7EB775F8-87C1-4B66-80C0-F397EB62435F}" srcOrd="0" destOrd="0" presId="urn:microsoft.com/office/officeart/2009/3/layout/RandomtoResultProcess"/>
    <dgm:cxn modelId="{EE5CE3DA-6FB3-4D36-A726-8146B23829F5}" type="presParOf" srcId="{EE7BCF69-6400-42CC-9714-97A442D6AF49}" destId="{53F0200C-C51E-4862-9D95-405533512986}" srcOrd="1" destOrd="0" presId="urn:microsoft.com/office/officeart/2009/3/layout/RandomtoResultProcess"/>
    <dgm:cxn modelId="{E75B6971-2B3D-474C-8217-88C7D3592B3F}" type="presParOf" srcId="{EE7BCF69-6400-42CC-9714-97A442D6AF49}" destId="{47C23EBE-02F1-43CF-8452-050071DF402C}" srcOrd="2" destOrd="0" presId="urn:microsoft.com/office/officeart/2009/3/layout/RandomtoResultProcess"/>
    <dgm:cxn modelId="{1459C7D4-B3B2-43B3-BE56-3D1AD13F0B11}" type="presParOf" srcId="{3A2816EC-0066-47C5-BC38-26143AE5B399}" destId="{B956F8D7-0537-41CF-A683-81FB76D47A7D}" srcOrd="9" destOrd="0" presId="urn:microsoft.com/office/officeart/2009/3/layout/RandomtoResultProcess"/>
    <dgm:cxn modelId="{399A3ABF-7D03-45C6-802D-2E731C30EA80}" type="presParOf" srcId="{B956F8D7-0537-41CF-A683-81FB76D47A7D}" destId="{CE704211-8008-4FB9-92AE-46CF112F9B85}" srcOrd="0" destOrd="0" presId="urn:microsoft.com/office/officeart/2009/3/layout/RandomtoResultProcess"/>
    <dgm:cxn modelId="{A662494E-5FA6-40F1-8A4A-DFC880FF7DEF}" type="presParOf" srcId="{B956F8D7-0537-41CF-A683-81FB76D47A7D}" destId="{43229B64-22F0-4CE5-84CD-1AB225C304E2}" srcOrd="1" destOrd="0" presId="urn:microsoft.com/office/officeart/2009/3/layout/RandomtoResultProcess"/>
    <dgm:cxn modelId="{5394F079-03FC-4401-A26B-BF9B0CB4D96E}" type="presParOf" srcId="{3A2816EC-0066-47C5-BC38-26143AE5B399}" destId="{63A60942-29B2-4C52-834C-F27AABB51AB5}" srcOrd="10" destOrd="0" presId="urn:microsoft.com/office/officeart/2009/3/layout/RandomtoResultProcess"/>
    <dgm:cxn modelId="{6FBEA757-9BE0-43BE-9291-05F99D22F48A}" type="presParOf" srcId="{63A60942-29B2-4C52-834C-F27AABB51AB5}" destId="{228B4DD8-C5C1-4E43-A93B-5C4B6C6F386F}" srcOrd="0" destOrd="0" presId="urn:microsoft.com/office/officeart/2009/3/layout/RandomtoResultProcess"/>
    <dgm:cxn modelId="{D43F8568-87B0-42A3-8F97-CFBA31EA6922}" type="presParOf" srcId="{63A60942-29B2-4C52-834C-F27AABB51AB5}" destId="{DA302F8A-86B9-4CCE-A87F-DAC7A049650D}" srcOrd="1" destOrd="0" presId="urn:microsoft.com/office/officeart/2009/3/layout/RandomtoResultProcess"/>
    <dgm:cxn modelId="{2823CDBF-4B90-43DB-908A-6F5B0846FD8C}" type="presParOf" srcId="{63A60942-29B2-4C52-834C-F27AABB51AB5}" destId="{A00BE777-E11F-4781-8918-AB075E5D9121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1E510D-2EC9-4EC6-8917-235585F9061A}">
      <dsp:nvSpPr>
        <dsp:cNvPr id="0" name=""/>
        <dsp:cNvSpPr/>
      </dsp:nvSpPr>
      <dsp:spPr>
        <a:xfrm>
          <a:off x="2690793" y="303"/>
          <a:ext cx="2162212" cy="2162212"/>
        </a:xfrm>
        <a:prstGeom prst="ellipse">
          <a:avLst/>
        </a:prstGeom>
        <a:solidFill>
          <a:schemeClr val="lt1"/>
        </a:solidFill>
        <a:ln w="254000" cap="flat" cmpd="thickThin" algn="ctr">
          <a:solidFill>
            <a:schemeClr val="accent3"/>
          </a:solidFill>
          <a:prstDash val="sysDash"/>
          <a:round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spc="-50" baseline="0" dirty="0" smtClean="0">
              <a:solidFill>
                <a:schemeClr val="accent3"/>
              </a:solidFill>
            </a:rPr>
            <a:t>INVESTIGACIÓN</a:t>
          </a:r>
          <a:endParaRPr lang="es-BO" sz="1800" b="1" kern="1200" spc="-50" baseline="0" dirty="0">
            <a:solidFill>
              <a:schemeClr val="accent3"/>
            </a:solidFill>
          </a:endParaRPr>
        </a:p>
      </dsp:txBody>
      <dsp:txXfrm>
        <a:off x="3007442" y="316952"/>
        <a:ext cx="1528914" cy="1528914"/>
      </dsp:txXfrm>
    </dsp:sp>
    <dsp:sp modelId="{66907100-52BA-43FE-98CD-45A6B7B1AC4B}">
      <dsp:nvSpPr>
        <dsp:cNvPr id="0" name=""/>
        <dsp:cNvSpPr/>
      </dsp:nvSpPr>
      <dsp:spPr>
        <a:xfrm rot="3600000">
          <a:off x="4288030" y="2108713"/>
          <a:ext cx="575286" cy="7297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BO" sz="3100" kern="1200"/>
        </a:p>
      </dsp:txBody>
      <dsp:txXfrm>
        <a:off x="4331177" y="2179930"/>
        <a:ext cx="402700" cy="437848"/>
      </dsp:txXfrm>
    </dsp:sp>
    <dsp:sp modelId="{A407F5E1-736D-4A41-ADC4-7F583CD7D874}">
      <dsp:nvSpPr>
        <dsp:cNvPr id="0" name=""/>
        <dsp:cNvSpPr/>
      </dsp:nvSpPr>
      <dsp:spPr>
        <a:xfrm>
          <a:off x="4314623" y="2812858"/>
          <a:ext cx="2162212" cy="2162212"/>
        </a:xfrm>
        <a:prstGeom prst="ellipse">
          <a:avLst/>
        </a:prstGeom>
        <a:solidFill>
          <a:schemeClr val="lt1"/>
        </a:solidFill>
        <a:ln w="254000" cap="flat" cmpd="thickThin" algn="ctr">
          <a:solidFill>
            <a:schemeClr val="accent5"/>
          </a:solidFill>
          <a:prstDash val="sysDash"/>
          <a:round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spc="-50" baseline="0" dirty="0" smtClean="0">
              <a:solidFill>
                <a:schemeClr val="accent5">
                  <a:lumMod val="75000"/>
                </a:schemeClr>
              </a:solidFill>
            </a:rPr>
            <a:t>MOVILIZACIÓN</a:t>
          </a:r>
          <a:endParaRPr lang="es-BO" sz="1900" b="1" kern="1200" spc="-50" baseline="0" dirty="0">
            <a:solidFill>
              <a:schemeClr val="accent5">
                <a:lumMod val="75000"/>
              </a:schemeClr>
            </a:solidFill>
          </a:endParaRPr>
        </a:p>
      </dsp:txBody>
      <dsp:txXfrm>
        <a:off x="4631272" y="3129507"/>
        <a:ext cx="1528914" cy="1528914"/>
      </dsp:txXfrm>
    </dsp:sp>
    <dsp:sp modelId="{D7D38751-8651-4E1B-A17A-06EEA318E799}">
      <dsp:nvSpPr>
        <dsp:cNvPr id="0" name=""/>
        <dsp:cNvSpPr/>
      </dsp:nvSpPr>
      <dsp:spPr>
        <a:xfrm rot="10799683">
          <a:off x="3470593" y="3529241"/>
          <a:ext cx="596447" cy="7297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BO" sz="1900" kern="1200" spc="-50" baseline="0"/>
        </a:p>
      </dsp:txBody>
      <dsp:txXfrm rot="10800000">
        <a:off x="3649527" y="3675182"/>
        <a:ext cx="417513" cy="437848"/>
      </dsp:txXfrm>
    </dsp:sp>
    <dsp:sp modelId="{353D597B-DEF5-44B6-8F90-631EAB3B2211}">
      <dsp:nvSpPr>
        <dsp:cNvPr id="0" name=""/>
        <dsp:cNvSpPr/>
      </dsp:nvSpPr>
      <dsp:spPr>
        <a:xfrm>
          <a:off x="1027038" y="2813161"/>
          <a:ext cx="2162212" cy="2162212"/>
        </a:xfrm>
        <a:prstGeom prst="ellipse">
          <a:avLst/>
        </a:prstGeom>
        <a:solidFill>
          <a:schemeClr val="lt1"/>
        </a:solidFill>
        <a:ln w="254000" cap="flat" cmpd="thickThin" algn="ctr">
          <a:solidFill>
            <a:schemeClr val="tx1">
              <a:lumMod val="65000"/>
              <a:lumOff val="35000"/>
            </a:schemeClr>
          </a:solidFill>
          <a:prstDash val="sysDash"/>
          <a:round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spc="-50" baseline="0" dirty="0" smtClean="0">
              <a:solidFill>
                <a:schemeClr val="tx1">
                  <a:lumMod val="65000"/>
                  <a:lumOff val="35000"/>
                </a:schemeClr>
              </a:solidFill>
            </a:rPr>
            <a:t>INCIDENCIA</a:t>
          </a:r>
          <a:endParaRPr lang="es-BO" sz="1900" b="1" kern="1200" spc="-50" baseline="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343687" y="3129810"/>
        <a:ext cx="1528914" cy="1528914"/>
      </dsp:txXfrm>
    </dsp:sp>
    <dsp:sp modelId="{196BDAEF-C53E-4CEE-A175-BB60E9301C6A}">
      <dsp:nvSpPr>
        <dsp:cNvPr id="0" name=""/>
        <dsp:cNvSpPr/>
      </dsp:nvSpPr>
      <dsp:spPr>
        <a:xfrm rot="18036214">
          <a:off x="2638526" y="2137242"/>
          <a:ext cx="586102" cy="7297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BO" sz="1900" kern="1200" spc="-50" baseline="0"/>
        </a:p>
      </dsp:txBody>
      <dsp:txXfrm>
        <a:off x="2681684" y="2358861"/>
        <a:ext cx="410271" cy="4378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D5AAC8-81BF-47A4-8657-141AC47F3759}">
      <dsp:nvSpPr>
        <dsp:cNvPr id="0" name=""/>
        <dsp:cNvSpPr/>
      </dsp:nvSpPr>
      <dsp:spPr>
        <a:xfrm>
          <a:off x="67703" y="1587304"/>
          <a:ext cx="1012760" cy="333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spc="-20" baseline="0" dirty="0" smtClean="0">
              <a:solidFill>
                <a:srgbClr val="00BDEA"/>
              </a:solidFill>
            </a:rPr>
            <a:t>Identificación</a:t>
          </a:r>
          <a:endParaRPr lang="es-BO" sz="1400" b="1" kern="1200" spc="-20" baseline="0" dirty="0">
            <a:solidFill>
              <a:srgbClr val="00BDEA"/>
            </a:solidFill>
          </a:endParaRPr>
        </a:p>
      </dsp:txBody>
      <dsp:txXfrm>
        <a:off x="67703" y="1587304"/>
        <a:ext cx="1012760" cy="333750"/>
      </dsp:txXfrm>
    </dsp:sp>
    <dsp:sp modelId="{59631B65-0FAA-4278-8C39-8EEBD0439485}">
      <dsp:nvSpPr>
        <dsp:cNvPr id="0" name=""/>
        <dsp:cNvSpPr/>
      </dsp:nvSpPr>
      <dsp:spPr>
        <a:xfrm>
          <a:off x="67703" y="2333558"/>
          <a:ext cx="1012760" cy="625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Determinación de caso de acceso a la tierra, lugar, protagonistas.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100" kern="1200" dirty="0" smtClean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Redacción de formulación inicial (tres párrafos: Descripción, problema, justificación)</a:t>
          </a:r>
        </a:p>
      </dsp:txBody>
      <dsp:txXfrm>
        <a:off x="67703" y="2333558"/>
        <a:ext cx="1012760" cy="625286"/>
      </dsp:txXfrm>
    </dsp:sp>
    <dsp:sp modelId="{546594B0-B3C4-4471-9DD2-82D45E40BF9B}">
      <dsp:nvSpPr>
        <dsp:cNvPr id="0" name=""/>
        <dsp:cNvSpPr/>
      </dsp:nvSpPr>
      <dsp:spPr>
        <a:xfrm>
          <a:off x="66552" y="1485798"/>
          <a:ext cx="80560" cy="8056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4B2269-89AF-4C4F-8067-E5084C6CF744}">
      <dsp:nvSpPr>
        <dsp:cNvPr id="0" name=""/>
        <dsp:cNvSpPr/>
      </dsp:nvSpPr>
      <dsp:spPr>
        <a:xfrm>
          <a:off x="122944" y="1373013"/>
          <a:ext cx="80560" cy="8056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F669FA-B7FF-4D26-891A-90DA08C5D626}">
      <dsp:nvSpPr>
        <dsp:cNvPr id="0" name=""/>
        <dsp:cNvSpPr/>
      </dsp:nvSpPr>
      <dsp:spPr>
        <a:xfrm>
          <a:off x="258286" y="1395570"/>
          <a:ext cx="126595" cy="12659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F81245-4A00-4A59-9565-FC874ED2E981}">
      <dsp:nvSpPr>
        <dsp:cNvPr id="0" name=""/>
        <dsp:cNvSpPr/>
      </dsp:nvSpPr>
      <dsp:spPr>
        <a:xfrm>
          <a:off x="371070" y="1271507"/>
          <a:ext cx="80560" cy="8056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45A3FD-63DC-47D9-B24D-DF8ED939DF0D}">
      <dsp:nvSpPr>
        <dsp:cNvPr id="0" name=""/>
        <dsp:cNvSpPr/>
      </dsp:nvSpPr>
      <dsp:spPr>
        <a:xfrm>
          <a:off x="517691" y="1226393"/>
          <a:ext cx="80560" cy="8056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329A75-FAF9-46EC-922B-298732500F8D}">
      <dsp:nvSpPr>
        <dsp:cNvPr id="0" name=""/>
        <dsp:cNvSpPr/>
      </dsp:nvSpPr>
      <dsp:spPr>
        <a:xfrm>
          <a:off x="698146" y="1305342"/>
          <a:ext cx="80560" cy="8056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150483-7BD4-455B-B234-E5E69789FD0D}">
      <dsp:nvSpPr>
        <dsp:cNvPr id="0" name=""/>
        <dsp:cNvSpPr/>
      </dsp:nvSpPr>
      <dsp:spPr>
        <a:xfrm>
          <a:off x="810931" y="1361735"/>
          <a:ext cx="126595" cy="12659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9E2006-1579-4D29-9F0F-300CEB188E2F}">
      <dsp:nvSpPr>
        <dsp:cNvPr id="0" name=""/>
        <dsp:cNvSpPr/>
      </dsp:nvSpPr>
      <dsp:spPr>
        <a:xfrm>
          <a:off x="968830" y="1485798"/>
          <a:ext cx="80560" cy="8056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603017-A9F7-4B47-AACB-E5C1B2FA8221}">
      <dsp:nvSpPr>
        <dsp:cNvPr id="0" name=""/>
        <dsp:cNvSpPr/>
      </dsp:nvSpPr>
      <dsp:spPr>
        <a:xfrm>
          <a:off x="1036500" y="1609861"/>
          <a:ext cx="80560" cy="8056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B333C3-10E0-4C98-BF94-4E4D829EC600}">
      <dsp:nvSpPr>
        <dsp:cNvPr id="0" name=""/>
        <dsp:cNvSpPr/>
      </dsp:nvSpPr>
      <dsp:spPr>
        <a:xfrm>
          <a:off x="450020" y="1373013"/>
          <a:ext cx="207155" cy="20715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140EF3-3E39-4DBF-838D-423C2BE6FE56}">
      <dsp:nvSpPr>
        <dsp:cNvPr id="0" name=""/>
        <dsp:cNvSpPr/>
      </dsp:nvSpPr>
      <dsp:spPr>
        <a:xfrm>
          <a:off x="10159" y="1801595"/>
          <a:ext cx="80560" cy="8056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41B36E-EC3A-41DB-A9DB-0D2DC5A8D17C}">
      <dsp:nvSpPr>
        <dsp:cNvPr id="0" name=""/>
        <dsp:cNvSpPr/>
      </dsp:nvSpPr>
      <dsp:spPr>
        <a:xfrm>
          <a:off x="77830" y="1903101"/>
          <a:ext cx="126595" cy="12659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638E50-DC61-490D-B7CB-E4F9EB119CEF}">
      <dsp:nvSpPr>
        <dsp:cNvPr id="0" name=""/>
        <dsp:cNvSpPr/>
      </dsp:nvSpPr>
      <dsp:spPr>
        <a:xfrm>
          <a:off x="247007" y="1993329"/>
          <a:ext cx="184138" cy="18413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F1AB88-A277-430B-BBA4-38176F6294D0}">
      <dsp:nvSpPr>
        <dsp:cNvPr id="0" name=""/>
        <dsp:cNvSpPr/>
      </dsp:nvSpPr>
      <dsp:spPr>
        <a:xfrm>
          <a:off x="483855" y="2139949"/>
          <a:ext cx="80560" cy="8056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37A2FC-5DD2-48AC-AD52-62DF6CC5C99D}">
      <dsp:nvSpPr>
        <dsp:cNvPr id="0" name=""/>
        <dsp:cNvSpPr/>
      </dsp:nvSpPr>
      <dsp:spPr>
        <a:xfrm>
          <a:off x="528969" y="1993329"/>
          <a:ext cx="126595" cy="12659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DDCD6A-CE84-43FA-BAEF-E99A0A3BECF9}">
      <dsp:nvSpPr>
        <dsp:cNvPr id="0" name=""/>
        <dsp:cNvSpPr/>
      </dsp:nvSpPr>
      <dsp:spPr>
        <a:xfrm>
          <a:off x="641754" y="2151228"/>
          <a:ext cx="80560" cy="8056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DD0070-AAC6-4AE9-8734-F7C4DC9303EE}">
      <dsp:nvSpPr>
        <dsp:cNvPr id="0" name=""/>
        <dsp:cNvSpPr/>
      </dsp:nvSpPr>
      <dsp:spPr>
        <a:xfrm>
          <a:off x="743260" y="1970772"/>
          <a:ext cx="184138" cy="18413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DDB3C0-AB13-4C6E-89D3-E26FF61AF20C}">
      <dsp:nvSpPr>
        <dsp:cNvPr id="0" name=""/>
        <dsp:cNvSpPr/>
      </dsp:nvSpPr>
      <dsp:spPr>
        <a:xfrm>
          <a:off x="991387" y="1925658"/>
          <a:ext cx="126595" cy="12659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A439BC-AA38-4DCA-AD68-4958169D39BF}">
      <dsp:nvSpPr>
        <dsp:cNvPr id="0" name=""/>
        <dsp:cNvSpPr/>
      </dsp:nvSpPr>
      <dsp:spPr>
        <a:xfrm>
          <a:off x="1117982" y="1395382"/>
          <a:ext cx="371791" cy="709791"/>
        </a:xfrm>
        <a:prstGeom prst="chevron">
          <a:avLst>
            <a:gd name="adj" fmla="val 6231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9E3302-85DC-4918-BC9D-A1A0A8870512}">
      <dsp:nvSpPr>
        <dsp:cNvPr id="0" name=""/>
        <dsp:cNvSpPr/>
      </dsp:nvSpPr>
      <dsp:spPr>
        <a:xfrm>
          <a:off x="1489774" y="1395727"/>
          <a:ext cx="1126204" cy="709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spc="-20" baseline="0" dirty="0" smtClean="0">
              <a:solidFill>
                <a:srgbClr val="00BDEA"/>
              </a:solidFill>
            </a:rPr>
            <a:t>Concertación </a:t>
          </a:r>
          <a:endParaRPr lang="es-BO" sz="1500" b="1" kern="1200" spc="-20" baseline="0" dirty="0">
            <a:solidFill>
              <a:srgbClr val="00BDEA"/>
            </a:solidFill>
          </a:endParaRPr>
        </a:p>
      </dsp:txBody>
      <dsp:txXfrm>
        <a:off x="1489774" y="1395727"/>
        <a:ext cx="1126204" cy="709784"/>
      </dsp:txXfrm>
    </dsp:sp>
    <dsp:sp modelId="{A7ABB74E-D91A-42E5-879C-18FAEFFF5B64}">
      <dsp:nvSpPr>
        <dsp:cNvPr id="0" name=""/>
        <dsp:cNvSpPr/>
      </dsp:nvSpPr>
      <dsp:spPr>
        <a:xfrm>
          <a:off x="1545887" y="2262994"/>
          <a:ext cx="1013977" cy="625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Revisión de la propuesta y establecimiento de acuerdos formales para proseguir</a:t>
          </a:r>
          <a:endParaRPr lang="es-BO" sz="11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545887" y="2262994"/>
        <a:ext cx="1013977" cy="625286"/>
      </dsp:txXfrm>
    </dsp:sp>
    <dsp:sp modelId="{D2A34433-505E-4433-98C0-A4375474844A}">
      <dsp:nvSpPr>
        <dsp:cNvPr id="0" name=""/>
        <dsp:cNvSpPr/>
      </dsp:nvSpPr>
      <dsp:spPr>
        <a:xfrm>
          <a:off x="2615978" y="1395382"/>
          <a:ext cx="371791" cy="709791"/>
        </a:xfrm>
        <a:prstGeom prst="chevron">
          <a:avLst>
            <a:gd name="adj" fmla="val 6231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29B65A-F9C5-419A-92F2-0EAC313AB159}">
      <dsp:nvSpPr>
        <dsp:cNvPr id="0" name=""/>
        <dsp:cNvSpPr/>
      </dsp:nvSpPr>
      <dsp:spPr>
        <a:xfrm>
          <a:off x="2987770" y="1395727"/>
          <a:ext cx="1013977" cy="709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spc="-20" baseline="0" dirty="0" smtClean="0">
              <a:solidFill>
                <a:srgbClr val="00BDEA"/>
              </a:solidFill>
            </a:rPr>
            <a:t>Preparación</a:t>
          </a:r>
          <a:endParaRPr lang="es-BO" sz="1500" b="1" kern="1200" spc="-20" baseline="0" dirty="0">
            <a:solidFill>
              <a:srgbClr val="00BDEA"/>
            </a:solidFill>
          </a:endParaRPr>
        </a:p>
      </dsp:txBody>
      <dsp:txXfrm>
        <a:off x="2987770" y="1395727"/>
        <a:ext cx="1013977" cy="709784"/>
      </dsp:txXfrm>
    </dsp:sp>
    <dsp:sp modelId="{D5972A66-75CF-411F-8503-C78E249223F8}">
      <dsp:nvSpPr>
        <dsp:cNvPr id="0" name=""/>
        <dsp:cNvSpPr/>
      </dsp:nvSpPr>
      <dsp:spPr>
        <a:xfrm>
          <a:off x="2987770" y="2262994"/>
          <a:ext cx="1013977" cy="625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Elaboración de batería de datos: qué se conoce, qué documentos se tiene, qué información falta, qué informantes son esenciales </a:t>
          </a:r>
          <a:endParaRPr lang="es-BO" sz="11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987770" y="2262994"/>
        <a:ext cx="1013977" cy="625286"/>
      </dsp:txXfrm>
    </dsp:sp>
    <dsp:sp modelId="{BF3F9FB2-14BD-48C2-9A1E-AB0E3FFEA29E}">
      <dsp:nvSpPr>
        <dsp:cNvPr id="0" name=""/>
        <dsp:cNvSpPr/>
      </dsp:nvSpPr>
      <dsp:spPr>
        <a:xfrm>
          <a:off x="4001748" y="1395382"/>
          <a:ext cx="371791" cy="709791"/>
        </a:xfrm>
        <a:prstGeom prst="chevron">
          <a:avLst>
            <a:gd name="adj" fmla="val 6231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ECADD3-D93D-46B2-8CA1-43CEE50362F9}">
      <dsp:nvSpPr>
        <dsp:cNvPr id="0" name=""/>
        <dsp:cNvSpPr/>
      </dsp:nvSpPr>
      <dsp:spPr>
        <a:xfrm>
          <a:off x="4373540" y="1395727"/>
          <a:ext cx="1013977" cy="709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spc="-20" baseline="0" dirty="0" smtClean="0">
              <a:solidFill>
                <a:srgbClr val="00BDEA"/>
              </a:solidFill>
            </a:rPr>
            <a:t>Trabajo de campo</a:t>
          </a:r>
          <a:endParaRPr lang="es-BO" sz="1500" b="1" kern="1200" spc="-20" baseline="0" dirty="0">
            <a:solidFill>
              <a:srgbClr val="00BDEA"/>
            </a:solidFill>
          </a:endParaRPr>
        </a:p>
      </dsp:txBody>
      <dsp:txXfrm>
        <a:off x="4373540" y="1395727"/>
        <a:ext cx="1013977" cy="709784"/>
      </dsp:txXfrm>
    </dsp:sp>
    <dsp:sp modelId="{BBBA025F-5382-475D-9957-43B6F6081C06}">
      <dsp:nvSpPr>
        <dsp:cNvPr id="0" name=""/>
        <dsp:cNvSpPr/>
      </dsp:nvSpPr>
      <dsp:spPr>
        <a:xfrm>
          <a:off x="4373540" y="2262994"/>
          <a:ext cx="1013977" cy="625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11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Informar a los protagonistas: MRT,  metodología e importancia</a:t>
          </a:r>
          <a:endParaRPr lang="es-BO" sz="1100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BO" sz="1100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1100" b="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Búsqueda de voces, imágenes y signos</a:t>
          </a:r>
          <a:endParaRPr lang="es-BO" sz="1100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BO" sz="1100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1100" u="none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Sistematización temática </a:t>
          </a:r>
          <a:r>
            <a:rPr lang="es-BO" sz="11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de entrevistas, historias, fotografías, bibliografía, etc.</a:t>
          </a:r>
          <a:endParaRPr lang="es-BO" sz="11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373540" y="2262994"/>
        <a:ext cx="1013977" cy="625286"/>
      </dsp:txXfrm>
    </dsp:sp>
    <dsp:sp modelId="{599291A2-3781-4734-B7F5-738BF69E3A3A}">
      <dsp:nvSpPr>
        <dsp:cNvPr id="0" name=""/>
        <dsp:cNvSpPr/>
      </dsp:nvSpPr>
      <dsp:spPr>
        <a:xfrm>
          <a:off x="5387518" y="1395382"/>
          <a:ext cx="371791" cy="709791"/>
        </a:xfrm>
        <a:prstGeom prst="chevron">
          <a:avLst>
            <a:gd name="adj" fmla="val 6231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B775F8-87C1-4B66-80C0-F397EB62435F}">
      <dsp:nvSpPr>
        <dsp:cNvPr id="0" name=""/>
        <dsp:cNvSpPr/>
      </dsp:nvSpPr>
      <dsp:spPr>
        <a:xfrm>
          <a:off x="5759309" y="1395727"/>
          <a:ext cx="1013977" cy="709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spc="-20" baseline="0" dirty="0" smtClean="0">
              <a:solidFill>
                <a:srgbClr val="00BDEA"/>
              </a:solidFill>
            </a:rPr>
            <a:t>Redacción del estudio</a:t>
          </a:r>
          <a:endParaRPr lang="es-BO" sz="1500" b="1" kern="1200" spc="-20" baseline="0" dirty="0">
            <a:solidFill>
              <a:srgbClr val="00BDEA"/>
            </a:solidFill>
          </a:endParaRPr>
        </a:p>
      </dsp:txBody>
      <dsp:txXfrm>
        <a:off x="5759309" y="1395727"/>
        <a:ext cx="1013977" cy="709784"/>
      </dsp:txXfrm>
    </dsp:sp>
    <dsp:sp modelId="{53F0200C-C51E-4862-9D95-405533512986}">
      <dsp:nvSpPr>
        <dsp:cNvPr id="0" name=""/>
        <dsp:cNvSpPr/>
      </dsp:nvSpPr>
      <dsp:spPr>
        <a:xfrm>
          <a:off x="5759309" y="2262994"/>
          <a:ext cx="1013977" cy="625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1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Caracterización sociocultural; estrategia de acceso a la tierra; conflictos; presencia de otros actores; aspectos legales y relación con el Estado; línea del tiempo; y avances y expectativas de los protagonistas</a:t>
          </a:r>
          <a:endParaRPr lang="es-BO" sz="11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5759309" y="2262994"/>
        <a:ext cx="1013977" cy="625286"/>
      </dsp:txXfrm>
    </dsp:sp>
    <dsp:sp modelId="{CE704211-8008-4FB9-92AE-46CF112F9B85}">
      <dsp:nvSpPr>
        <dsp:cNvPr id="0" name=""/>
        <dsp:cNvSpPr/>
      </dsp:nvSpPr>
      <dsp:spPr>
        <a:xfrm>
          <a:off x="6773287" y="1395382"/>
          <a:ext cx="371791" cy="709791"/>
        </a:xfrm>
        <a:prstGeom prst="chevron">
          <a:avLst>
            <a:gd name="adj" fmla="val 6231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8B4DD8-C5C1-4E43-A93B-5C4B6C6F386F}">
      <dsp:nvSpPr>
        <dsp:cNvPr id="0" name=""/>
        <dsp:cNvSpPr/>
      </dsp:nvSpPr>
      <dsp:spPr>
        <a:xfrm>
          <a:off x="7145079" y="1226393"/>
          <a:ext cx="1074360" cy="110357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spc="-20" baseline="0" dirty="0" smtClean="0"/>
            <a:t>Difusión</a:t>
          </a:r>
          <a:endParaRPr lang="es-BO" sz="1500" b="1" kern="1200" spc="-20" baseline="0" dirty="0"/>
        </a:p>
      </dsp:txBody>
      <dsp:txXfrm>
        <a:off x="7302415" y="1388008"/>
        <a:ext cx="759688" cy="780348"/>
      </dsp:txXfrm>
    </dsp:sp>
    <dsp:sp modelId="{DA302F8A-86B9-4CCE-A87F-DAC7A049650D}">
      <dsp:nvSpPr>
        <dsp:cNvPr id="0" name=""/>
        <dsp:cNvSpPr/>
      </dsp:nvSpPr>
      <dsp:spPr>
        <a:xfrm>
          <a:off x="7175271" y="2335771"/>
          <a:ext cx="1013977" cy="625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11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Revisión y consolidación del documento y el material audiovisual</a:t>
          </a:r>
          <a:endParaRPr lang="es-BO" sz="1100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BO" sz="1100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11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Publicación del caso en la web</a:t>
          </a:r>
          <a:endParaRPr lang="es-BO" sz="1100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BO" sz="1100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11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Devolución del material producido a los protagonistas</a:t>
          </a:r>
          <a:endParaRPr lang="es-BO" sz="1100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BO" sz="1100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11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Difusión masiva en redes sociales, web, blogs, prensa, etc.</a:t>
          </a:r>
          <a:endParaRPr lang="es-BO" sz="11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7175271" y="2335771"/>
        <a:ext cx="1013977" cy="6252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2E76C28-DCC1-4EF8-A512-0B5CD7DC81C0}" type="datetimeFigureOut">
              <a:rPr lang="es-ES"/>
              <a:pPr>
                <a:defRPr/>
              </a:pPr>
              <a:t>02/05/2015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A250988-F25B-4287-8AC1-385A4AE0EDF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93427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250988-F25B-4287-8AC1-385A4AE0EDFB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7490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3 Imagen" descr="1 copy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416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3 Imagen" descr="1 copy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416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3 Imagen" descr="1 copy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416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495800" y="1219201"/>
            <a:ext cx="3962400" cy="2381250"/>
          </a:xfrm>
        </p:spPr>
        <p:txBody>
          <a:bodyPr/>
          <a:lstStyle>
            <a:lvl1pPr>
              <a:defRPr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mplitude-Regular" panose="02000606040000020004" pitchFamily="2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495800" y="3886200"/>
            <a:ext cx="3962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BDE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31380-F09B-44EA-9393-F6F24559633C}" type="datetimeFigureOut">
              <a:rPr lang="en-US" smtClean="0"/>
              <a:pPr>
                <a:defRPr/>
              </a:pPr>
              <a:t>5/2/2015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B0D94-6B4C-4681-B060-1000B3FD45C0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770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0BDEA"/>
                </a:solidFill>
                <a:latin typeface="+mj-lt"/>
                <a:cs typeface="Amplitude-Regular" panose="02000606040000020004" pitchFamily="2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0C687-A960-4E46-8E87-66DFFF156B45}" type="datetimeFigureOut">
              <a:rPr lang="en-US" smtClean="0"/>
              <a:pPr>
                <a:defRPr/>
              </a:pPr>
              <a:t>5/2/2015</a:t>
            </a:fld>
            <a:endParaRPr lang="en-U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ED169-8AEC-4531-89A1-16C6C5115232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2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981200"/>
            <a:ext cx="8229600" cy="4144963"/>
          </a:xfrm>
        </p:spPr>
        <p:txBody>
          <a:bodyPr vert="eaVert"/>
          <a:lstStyle>
            <a:lvl1pPr>
              <a:defRPr>
                <a:solidFill>
                  <a:srgbClr val="00BDEA"/>
                </a:solidFill>
              </a:defRPr>
            </a:lvl1pPr>
            <a:lvl2pPr>
              <a:defRPr>
                <a:solidFill>
                  <a:srgbClr val="00BDEA"/>
                </a:solidFill>
              </a:defRPr>
            </a:lvl2pPr>
            <a:lvl3pPr>
              <a:defRPr>
                <a:solidFill>
                  <a:srgbClr val="00BDEA"/>
                </a:solidFill>
              </a:defRPr>
            </a:lvl3pPr>
            <a:lvl4pPr>
              <a:defRPr>
                <a:solidFill>
                  <a:srgbClr val="00BDEA"/>
                </a:solidFill>
              </a:defRPr>
            </a:lvl4pPr>
            <a:lvl5pPr>
              <a:defRPr>
                <a:solidFill>
                  <a:srgbClr val="00BDEA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C753B-00F7-4B82-9E91-36B859A1D695}" type="datetimeFigureOut">
              <a:rPr lang="en-US" smtClean="0"/>
              <a:pPr>
                <a:defRPr/>
              </a:pPr>
              <a:t>5/2/2015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EA14E-074D-47C8-ADB7-A4CC931F728E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1447800" y="457200"/>
            <a:ext cx="7239000" cy="1143000"/>
          </a:xfrm>
        </p:spPr>
        <p:txBody>
          <a:bodyPr/>
          <a:lstStyle>
            <a:lvl1pPr>
              <a:defRPr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mplitude-Regular" panose="02000606040000020004" pitchFamily="2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055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00BDEA"/>
                </a:solidFill>
                <a:latin typeface="+mj-lt"/>
                <a:cs typeface="Amplitude-Regular" panose="02000606040000020004" pitchFamily="2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029200" cy="5851525"/>
          </a:xfrm>
        </p:spPr>
        <p:txBody>
          <a:bodyPr vert="eaVert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9716F-0E75-4182-9FAE-3301A2F15C12}" type="datetimeFigureOut">
              <a:rPr lang="en-US" smtClean="0"/>
              <a:pPr>
                <a:defRPr/>
              </a:pPr>
              <a:t>5/2/2015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87B69-18FB-46E5-BE0A-AC9583DD897D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47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A61D6-28EB-4782-AE0F-87213CF5F5CB}" type="datetimeFigureOut">
              <a:rPr lang="en-US"/>
              <a:pPr>
                <a:defRPr/>
              </a:pPr>
              <a:t>5/2/2015</a:t>
            </a:fld>
            <a:endParaRPr lang="en-US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4D202-7E3B-43D3-B9BD-E160CD9A31E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281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47800" y="457200"/>
            <a:ext cx="7239000" cy="1387178"/>
          </a:xfrm>
        </p:spPr>
        <p:txBody>
          <a:bodyPr/>
          <a:lstStyle>
            <a:lvl1pPr algn="r">
              <a:defRPr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mplitude-Regular" panose="02000606040000020004" pitchFamily="2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B154F-910C-42C8-8C1B-02F1032C8468}" type="datetimeFigureOut">
              <a:rPr lang="en-US" smtClean="0"/>
              <a:pPr>
                <a:defRPr/>
              </a:pPr>
              <a:t>5/2/2015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DBC2F-E87D-4882-A382-1D26D2CF2BC0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790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71800" y="457200"/>
            <a:ext cx="5715000" cy="1387178"/>
          </a:xfrm>
        </p:spPr>
        <p:txBody>
          <a:bodyPr/>
          <a:lstStyle>
            <a:lvl1pPr algn="l">
              <a:defRPr b="1">
                <a:solidFill>
                  <a:srgbClr val="00BDEA"/>
                </a:solidFill>
                <a:latin typeface="+mj-lt"/>
                <a:cs typeface="Amplitude-Regular" panose="02000606040000020004" pitchFamily="2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971800" y="1981200"/>
            <a:ext cx="5714999" cy="4144963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B154F-910C-42C8-8C1B-02F1032C8468}" type="datetimeFigureOut">
              <a:rPr lang="en-US" smtClean="0"/>
              <a:pPr>
                <a:defRPr/>
              </a:pPr>
              <a:t>5/2/2015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DBC2F-E87D-4882-A382-1D26D2CF2BC0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9" name="1 Imagen" descr="vacio2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200" y="-1"/>
            <a:ext cx="2438400" cy="3612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1 Imagen" descr="vacio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200" y="-1"/>
            <a:ext cx="2438400" cy="3612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4417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34" y="-297"/>
            <a:ext cx="9187468" cy="685859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97" y="2751"/>
            <a:ext cx="9144793" cy="335004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34" y="-297"/>
            <a:ext cx="9187468" cy="685859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97" y="2751"/>
            <a:ext cx="9144793" cy="3350049"/>
          </a:xfrm>
          <a:prstGeom prst="rect">
            <a:avLst/>
          </a:prstGeom>
        </p:spPr>
      </p:pic>
      <p:pic>
        <p:nvPicPr>
          <p:cNvPr id="10" name="1 Imagen" descr="4 copy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1863" y="-297"/>
            <a:ext cx="1048937" cy="1981497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380292"/>
            <a:ext cx="6788663" cy="1387178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+mj-lt"/>
                <a:cs typeface="Amplitude-Regular" panose="02000606040000020004" pitchFamily="2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B154F-910C-42C8-8C1B-02F1032C8468}" type="datetimeFigureOut">
              <a:rPr lang="en-US" smtClean="0"/>
              <a:pPr>
                <a:defRPr/>
              </a:pPr>
              <a:t>5/2/2015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DBC2F-E87D-4882-A382-1D26D2CF2BC0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962400"/>
            <a:ext cx="8229600" cy="21637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pic>
        <p:nvPicPr>
          <p:cNvPr id="14" name="1 Imagen" descr="4 copy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1863" y="-297"/>
            <a:ext cx="1048937" cy="198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81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34" y="-297"/>
            <a:ext cx="9187468" cy="685859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34" y="-297"/>
            <a:ext cx="9187468" cy="685859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6788663" cy="1387178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+mj-lt"/>
                <a:cs typeface="Amplitude-Regular" panose="02000606040000020004" pitchFamily="2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B154F-910C-42C8-8C1B-02F1032C8468}" type="datetimeFigureOut">
              <a:rPr lang="en-US" smtClean="0"/>
              <a:pPr>
                <a:defRPr/>
              </a:pPr>
              <a:t>5/2/2015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DBC2F-E87D-4882-A382-1D26D2CF2BC0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10" name="1 Imagen" descr="4 copy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1863" y="-297"/>
            <a:ext cx="1048937" cy="1981497"/>
          </a:xfrm>
          <a:prstGeom prst="rect">
            <a:avLst/>
          </a:prstGeom>
        </p:spPr>
      </p:pic>
      <p:pic>
        <p:nvPicPr>
          <p:cNvPr id="12" name="1 Imagen" descr="4 copy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1863" y="-297"/>
            <a:ext cx="1048937" cy="198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403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810" y="3178765"/>
            <a:ext cx="9297206" cy="373107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97" y="2751"/>
            <a:ext cx="9144793" cy="335004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97" y="2751"/>
            <a:ext cx="9144793" cy="335004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810" y="3178765"/>
            <a:ext cx="9297206" cy="37310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97" y="2751"/>
            <a:ext cx="9144793" cy="335004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810" y="3178765"/>
            <a:ext cx="9297206" cy="373107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BDEA"/>
                </a:solidFill>
                <a:latin typeface="+mj-lt"/>
                <a:cs typeface="Amplitude-Regular" panose="02000606040000020004" pitchFamily="2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C3356-2A58-448D-AE90-22B209258C18}" type="datetimeFigureOut">
              <a:rPr lang="en-US" smtClean="0"/>
              <a:pPr>
                <a:defRPr/>
              </a:pPr>
              <a:t>5/2/2015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D6783-A658-4AFF-B74D-09C4D7C1E1EB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761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/>
          <p:cNvSpPr txBox="1"/>
          <p:nvPr userDrawn="1"/>
        </p:nvSpPr>
        <p:spPr>
          <a:xfrm>
            <a:off x="152400" y="381000"/>
            <a:ext cx="1295400" cy="152558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BO" dirty="0"/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152400" y="381000"/>
            <a:ext cx="1295400" cy="152558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BO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52400" y="381000"/>
            <a:ext cx="1295400" cy="152558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BO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BDEA"/>
                </a:solidFill>
                <a:latin typeface="+mj-lt"/>
                <a:cs typeface="Amplitude-Regular" panose="02000606040000020004" pitchFamily="2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384C8-1A75-4371-A9A6-0B4D53A418EA}" type="datetimeFigureOut">
              <a:rPr lang="en-US" smtClean="0"/>
              <a:pPr>
                <a:defRPr/>
              </a:pPr>
              <a:t>5/2/2015</a:t>
            </a:fld>
            <a:endParaRPr lang="en-U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4731E-8DDD-48AC-B2A1-21CBE847BA92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765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3" y="416007"/>
            <a:ext cx="1298561" cy="152413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3" y="416007"/>
            <a:ext cx="1298561" cy="152413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3" y="416007"/>
            <a:ext cx="1298561" cy="1524132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1938"/>
            <a:ext cx="8229600" cy="1143000"/>
          </a:xfrm>
        </p:spPr>
        <p:txBody>
          <a:bodyPr/>
          <a:lstStyle>
            <a:lvl1pPr>
              <a:defRPr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mplitude-Regular" panose="02000606040000020004" pitchFamily="2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solidFill>
            <a:srgbClr val="00BDEA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  <a:cs typeface="Amplitude-Regular" panose="0200060604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solidFill>
            <a:srgbClr val="00BDEA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  <a:cs typeface="Amplitude-Regular" panose="0200060604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09741-4881-45BE-A4E8-8690A28100F2}" type="datetimeFigureOut">
              <a:rPr lang="en-US" smtClean="0"/>
              <a:pPr>
                <a:defRPr/>
              </a:pPr>
              <a:t>5/2/2015</a:t>
            </a:fld>
            <a:endParaRPr lang="en-U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DD1FC-0A5A-4A52-8CF1-D087794B34C6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702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34" y="-297"/>
            <a:ext cx="9187468" cy="685859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34" y="-297"/>
            <a:ext cx="9187468" cy="685859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34" y="-297"/>
            <a:ext cx="9187468" cy="685859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400" b="1">
                <a:solidFill>
                  <a:srgbClr val="00BDEA"/>
                </a:solidFill>
                <a:latin typeface="+mj-lt"/>
                <a:cs typeface="Amplitude-Regular" panose="02000606040000020004" pitchFamily="2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603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A9AE1-D5BA-40B0-B136-CA996DEC0A98}" type="datetimeFigureOut">
              <a:rPr lang="en-US" smtClean="0"/>
              <a:pPr>
                <a:defRPr/>
              </a:pPr>
              <a:t>5/2/2015</a:t>
            </a:fld>
            <a:endParaRPr lang="en-U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601AE-DBC2-4DEA-B46A-623AEBD88EF2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691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FB154F-910C-42C8-8C1B-02F1032C84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7DBC2F-E87D-4882-A382-1D26D2CF2B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442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openxmlformats.org/officeDocument/2006/relationships/image" Target="../media/image33.jpeg"/><Relationship Id="rId3" Type="http://schemas.openxmlformats.org/officeDocument/2006/relationships/image" Target="../media/image10.png"/><Relationship Id="rId21" Type="http://schemas.openxmlformats.org/officeDocument/2006/relationships/image" Target="../media/image28.jpg"/><Relationship Id="rId7" Type="http://schemas.openxmlformats.org/officeDocument/2006/relationships/image" Target="../media/image14.emf"/><Relationship Id="rId12" Type="http://schemas.openxmlformats.org/officeDocument/2006/relationships/image" Target="../media/image19.jpg"/><Relationship Id="rId17" Type="http://schemas.openxmlformats.org/officeDocument/2006/relationships/image" Target="../media/image24.jpeg"/><Relationship Id="rId25" Type="http://schemas.openxmlformats.org/officeDocument/2006/relationships/image" Target="../media/image32.jpeg"/><Relationship Id="rId33" Type="http://schemas.openxmlformats.org/officeDocument/2006/relationships/image" Target="../media/image40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29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tiff"/><Relationship Id="rId11" Type="http://schemas.openxmlformats.org/officeDocument/2006/relationships/image" Target="../media/image18.jpg"/><Relationship Id="rId24" Type="http://schemas.openxmlformats.org/officeDocument/2006/relationships/image" Target="../media/image31.jpeg"/><Relationship Id="rId32" Type="http://schemas.openxmlformats.org/officeDocument/2006/relationships/image" Target="../media/image39.png"/><Relationship Id="rId5" Type="http://schemas.openxmlformats.org/officeDocument/2006/relationships/image" Target="../media/image12.png"/><Relationship Id="rId15" Type="http://schemas.openxmlformats.org/officeDocument/2006/relationships/image" Target="../media/image22.jpeg"/><Relationship Id="rId23" Type="http://schemas.openxmlformats.org/officeDocument/2006/relationships/image" Target="../media/image30.jpg"/><Relationship Id="rId28" Type="http://schemas.openxmlformats.org/officeDocument/2006/relationships/image" Target="../media/image35.jpeg"/><Relationship Id="rId10" Type="http://schemas.openxmlformats.org/officeDocument/2006/relationships/image" Target="../media/image17.emf"/><Relationship Id="rId19" Type="http://schemas.openxmlformats.org/officeDocument/2006/relationships/image" Target="../media/image26.tiff"/><Relationship Id="rId31" Type="http://schemas.openxmlformats.org/officeDocument/2006/relationships/image" Target="../media/image38.jpg"/><Relationship Id="rId4" Type="http://schemas.microsoft.com/office/2007/relationships/hdphoto" Target="../media/hdphoto1.wdp"/><Relationship Id="rId9" Type="http://schemas.openxmlformats.org/officeDocument/2006/relationships/image" Target="../media/image16.jpeg"/><Relationship Id="rId14" Type="http://schemas.openxmlformats.org/officeDocument/2006/relationships/image" Target="../media/image21.png"/><Relationship Id="rId22" Type="http://schemas.openxmlformats.org/officeDocument/2006/relationships/image" Target="../media/image29.jpeg"/><Relationship Id="rId27" Type="http://schemas.openxmlformats.org/officeDocument/2006/relationships/image" Target="../media/image34.png"/><Relationship Id="rId30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 smtClean="0"/>
          </a:p>
          <a:p>
            <a:r>
              <a:rPr lang="es-ES" dirty="0" smtClean="0"/>
              <a:t>Sudamérica</a:t>
            </a:r>
          </a:p>
          <a:p>
            <a:r>
              <a:rPr lang="es-ES" dirty="0" smtClean="0"/>
              <a:t>2013 - 2018</a:t>
            </a:r>
            <a:endParaRPr lang="es-BO" dirty="0"/>
          </a:p>
        </p:txBody>
      </p:sp>
      <p:pic>
        <p:nvPicPr>
          <p:cNvPr id="4" name="Imagen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48532" y="1303942"/>
            <a:ext cx="2508979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ogo_ipd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611" y="2559051"/>
            <a:ext cx="2016819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119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b="1" dirty="0"/>
              <a:t>¿</a:t>
            </a:r>
            <a:r>
              <a:rPr lang="es-MX" b="1" dirty="0" smtClean="0">
                <a:latin typeface="+mn-lt"/>
              </a:rPr>
              <a:t>Qué </a:t>
            </a:r>
            <a:r>
              <a:rPr lang="es-MX" b="1" dirty="0">
                <a:latin typeface="+mn-lt"/>
              </a:rPr>
              <a:t>es un caso?</a:t>
            </a:r>
            <a:endParaRPr lang="es-BO" b="1" dirty="0"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MX" sz="1600" b="1" dirty="0" smtClean="0"/>
          </a:p>
          <a:p>
            <a:pPr marL="0" indent="0">
              <a:buNone/>
            </a:pPr>
            <a:r>
              <a:rPr lang="es-MX" sz="2000" dirty="0" smtClean="0"/>
              <a:t>Es </a:t>
            </a:r>
            <a:r>
              <a:rPr lang="es-MX" sz="2000" dirty="0"/>
              <a:t>una situación en la que una familia, unidad doméstica, unidad territorial o un colectivo han dado </a:t>
            </a:r>
            <a:r>
              <a:rPr lang="es-MX" sz="2000" b="1" dirty="0">
                <a:solidFill>
                  <a:srgbClr val="00BDEA"/>
                </a:solidFill>
              </a:rPr>
              <a:t>pasos significativos en cuanto acceso a la tierra y el territorio</a:t>
            </a:r>
            <a:r>
              <a:rPr lang="es-MX" sz="2000" dirty="0"/>
              <a:t> </a:t>
            </a:r>
            <a:r>
              <a:rPr lang="es-MX" sz="2000" b="1" dirty="0">
                <a:solidFill>
                  <a:schemeClr val="accent3"/>
                </a:solidFill>
              </a:rPr>
              <a:t>en los últimos 15 años</a:t>
            </a:r>
            <a:r>
              <a:rPr lang="es-MX" sz="2000" dirty="0"/>
              <a:t>, reafirmando la opción de tener una actividad económica relacionada a la agricultura, pecuaria, </a:t>
            </a:r>
            <a:r>
              <a:rPr lang="es-MX" sz="2000" dirty="0" err="1"/>
              <a:t>forestería</a:t>
            </a:r>
            <a:r>
              <a:rPr lang="es-MX" sz="2000" dirty="0"/>
              <a:t> y otros vinculados a los recursos naturales</a:t>
            </a:r>
            <a:r>
              <a:rPr lang="es-MX" sz="2000" dirty="0" smtClean="0"/>
              <a:t>.</a:t>
            </a:r>
          </a:p>
          <a:p>
            <a:pPr marL="0" indent="0">
              <a:buNone/>
            </a:pPr>
            <a:r>
              <a:rPr lang="es-MX" sz="2000" dirty="0"/>
              <a:t>Se considera un </a:t>
            </a:r>
            <a:r>
              <a:rPr lang="es-MX" sz="2400" b="1" dirty="0">
                <a:solidFill>
                  <a:srgbClr val="00BDEA"/>
                </a:solidFill>
              </a:rPr>
              <a:t>caso inspirador </a:t>
            </a:r>
            <a:r>
              <a:rPr lang="es-MX" sz="2000" dirty="0"/>
              <a:t>cuando la unidad familiar y el colectivo ha logrado reconocimiento tácito o legal sobre la posesión </a:t>
            </a:r>
            <a:r>
              <a:rPr lang="es-MX" sz="2000" dirty="0" smtClean="0"/>
              <a:t>de la tierra y </a:t>
            </a:r>
            <a:r>
              <a:rPr lang="es-MX" sz="2000" dirty="0"/>
              <a:t>se encuentran realizando actividades que les ha permitido mejorar su sustento, participar del entorno económico y subjetivamente (en el momento de la sistematización) considerar sostenible su medio de vida, aunque la parcela sólo sea un componente de un conjunto mayor de actividades.</a:t>
            </a:r>
            <a:endParaRPr lang="es-BO" sz="2000" dirty="0"/>
          </a:p>
          <a:p>
            <a:pPr marL="0" indent="0">
              <a:buNone/>
            </a:pPr>
            <a:endParaRPr lang="es-BO" sz="1600" dirty="0"/>
          </a:p>
          <a:p>
            <a:pPr marL="0" indent="0" algn="ctr">
              <a:buNone/>
            </a:pPr>
            <a:endParaRPr lang="es-BO" sz="1600" dirty="0"/>
          </a:p>
          <a:p>
            <a:pPr marL="0" indent="0">
              <a:buNone/>
            </a:pPr>
            <a:endParaRPr lang="es-BO" sz="1600" dirty="0"/>
          </a:p>
        </p:txBody>
      </p:sp>
    </p:spTree>
    <p:extLst>
      <p:ext uri="{BB962C8B-B14F-4D97-AF65-F5344CB8AC3E}">
        <p14:creationId xmlns:p14="http://schemas.microsoft.com/office/powerpoint/2010/main" val="330331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Algunas </a:t>
            </a:r>
            <a:r>
              <a:rPr lang="es-ES" dirty="0" err="1" smtClean="0"/>
              <a:t>ecciones</a:t>
            </a:r>
            <a:r>
              <a:rPr lang="es-ES" dirty="0" smtClean="0"/>
              <a:t> aprendidas</a:t>
            </a:r>
            <a:endParaRPr lang="es-B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BO" sz="1800" dirty="0"/>
              <a:t>jóvenes, hombres y mujeres, organizados o de manera individual, </a:t>
            </a:r>
            <a:r>
              <a:rPr lang="es-BO" sz="1800" dirty="0" smtClean="0"/>
              <a:t>son los </a:t>
            </a:r>
            <a:r>
              <a:rPr lang="es-BO" sz="1800" dirty="0"/>
              <a:t>más interesados en ser aliados del </a:t>
            </a:r>
            <a:r>
              <a:rPr lang="es-BO" sz="1800" dirty="0" smtClean="0"/>
              <a:t>Movimiento</a:t>
            </a:r>
          </a:p>
          <a:p>
            <a:r>
              <a:rPr lang="es-BO" sz="1800" dirty="0" smtClean="0"/>
              <a:t>Algunas propuestas </a:t>
            </a:r>
            <a:r>
              <a:rPr lang="es-BO" sz="1800" dirty="0"/>
              <a:t>de sistematización donde el eje principal no es el acceso a la tierra; sino </a:t>
            </a:r>
            <a:r>
              <a:rPr lang="es-BO" sz="1800" dirty="0" smtClean="0"/>
              <a:t>que son </a:t>
            </a:r>
            <a:r>
              <a:rPr lang="es-BO" sz="1800" dirty="0"/>
              <a:t>los procesos de lucha y resistencia de familias y comunidades campesinas e indígenas protegiendo su tierra y su </a:t>
            </a:r>
            <a:r>
              <a:rPr lang="es-BO" sz="1800" dirty="0" smtClean="0"/>
              <a:t>territorio</a:t>
            </a:r>
          </a:p>
          <a:p>
            <a:r>
              <a:rPr lang="es-BO" sz="1800" dirty="0"/>
              <a:t>estudios de caso </a:t>
            </a:r>
            <a:r>
              <a:rPr lang="es-BO" sz="1800" dirty="0" smtClean="0"/>
              <a:t>provienen </a:t>
            </a:r>
            <a:r>
              <a:rPr lang="es-BO" sz="1800" dirty="0"/>
              <a:t>en general de ONG, centros de investigación o universidades, pero también pueden surgir de otras </a:t>
            </a:r>
            <a:r>
              <a:rPr lang="es-BO" sz="1800" dirty="0" smtClean="0"/>
              <a:t>fuentes </a:t>
            </a:r>
            <a:r>
              <a:rPr lang="es-BO" sz="1800" dirty="0"/>
              <a:t>como por ejemplo, organizaciones sociales, dirigentes campesinos, comunidades indígenas, activistas en temas rurales, grupos de estudiantes, cineastas e incluso personeros del Estado</a:t>
            </a:r>
            <a:r>
              <a:rPr lang="es-BO" sz="1800" dirty="0" smtClean="0"/>
              <a:t>.</a:t>
            </a:r>
          </a:p>
          <a:p>
            <a:r>
              <a:rPr lang="es-BO" sz="1800" dirty="0"/>
              <a:t>las ONG y las instituciones más </a:t>
            </a:r>
            <a:r>
              <a:rPr lang="es-BO" sz="1800" dirty="0" smtClean="0"/>
              <a:t>académicas nos </a:t>
            </a:r>
            <a:r>
              <a:rPr lang="es-BO" sz="1800" dirty="0"/>
              <a:t>cuesta </a:t>
            </a:r>
            <a:r>
              <a:rPr lang="es-BO" sz="1800" dirty="0" smtClean="0"/>
              <a:t>buscar </a:t>
            </a:r>
            <a:r>
              <a:rPr lang="es-BO" sz="1800" dirty="0"/>
              <a:t>en la realidad casos exitosos, situaciones inspiradoras. </a:t>
            </a:r>
            <a:r>
              <a:rPr lang="es-BO" sz="1800" dirty="0" smtClean="0"/>
              <a:t>Atención </a:t>
            </a:r>
            <a:r>
              <a:rPr lang="es-BO" sz="1800" dirty="0"/>
              <a:t>ha estado dirigida </a:t>
            </a:r>
            <a:r>
              <a:rPr lang="es-BO" sz="1800" dirty="0" smtClean="0"/>
              <a:t>a analizar conflictos </a:t>
            </a:r>
            <a:r>
              <a:rPr lang="es-BO" sz="1800" dirty="0"/>
              <a:t>y problemas del desarrollo rural </a:t>
            </a:r>
            <a:r>
              <a:rPr lang="es-BO" sz="1800" dirty="0" smtClean="0"/>
              <a:t>y </a:t>
            </a:r>
            <a:r>
              <a:rPr lang="es-BO" sz="1800" dirty="0"/>
              <a:t>cuando se les pide lo opuesto para así plantearse un nuevo paradigma que nazca de la esperanza y no de la crisis y la pobreza, tienen problemas para </a:t>
            </a:r>
            <a:r>
              <a:rPr lang="es-BO" sz="1800" dirty="0" smtClean="0"/>
              <a:t>hacerlo</a:t>
            </a:r>
          </a:p>
          <a:p>
            <a:endParaRPr lang="es-BO" sz="1800" dirty="0" smtClean="0"/>
          </a:p>
          <a:p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844150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Otros temas importantes</a:t>
            </a:r>
            <a:endParaRPr lang="es-B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Informe anual</a:t>
            </a:r>
          </a:p>
          <a:p>
            <a:r>
              <a:rPr lang="es-ES" smtClean="0"/>
              <a:t>Encuentro internacional</a:t>
            </a:r>
          </a:p>
          <a:p>
            <a:r>
              <a:rPr lang="es-ES" smtClean="0"/>
              <a:t>$</a:t>
            </a:r>
            <a:r>
              <a:rPr lang="es-ES" dirty="0" err="1" smtClean="0"/>
              <a:t>US</a:t>
            </a:r>
            <a:endParaRPr lang="es-ES" dirty="0" smtClean="0"/>
          </a:p>
          <a:p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521855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GRacias</a:t>
            </a:r>
            <a:endParaRPr lang="es-B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138090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latin typeface="+mn-lt"/>
              </a:rPr>
              <a:t>Procedimiento de investigación</a:t>
            </a:r>
            <a:endParaRPr lang="es-BO" b="1" dirty="0">
              <a:latin typeface="+mn-lt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0766696"/>
              </p:ext>
            </p:extLst>
          </p:nvPr>
        </p:nvGraphicFramePr>
        <p:xfrm>
          <a:off x="437866" y="1143000"/>
          <a:ext cx="8229600" cy="414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769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contactos copy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6"/>
            <a:ext cx="9144000" cy="6853968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5029200" y="5257800"/>
            <a:ext cx="356328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rPr>
              <a:t>www.</a:t>
            </a:r>
            <a:r>
              <a:rPr lang="en-US" sz="28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porlatierra</a:t>
            </a:r>
            <a:r>
              <a:rPr 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rPr>
              <a:t>.org</a:t>
            </a:r>
          </a:p>
        </p:txBody>
      </p:sp>
    </p:spTree>
    <p:extLst>
      <p:ext uri="{BB962C8B-B14F-4D97-AF65-F5344CB8AC3E}">
        <p14:creationId xmlns:p14="http://schemas.microsoft.com/office/powerpoint/2010/main" val="163721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800" b="1" dirty="0" smtClean="0"/>
              <a:t>Hipótesis de cambio Objetivo de impacto</a:t>
            </a:r>
            <a:endParaRPr lang="es-BO" sz="4800" b="1" dirty="0"/>
          </a:p>
        </p:txBody>
      </p:sp>
      <p:sp>
        <p:nvSpPr>
          <p:cNvPr id="2" name="Rectángulo redondeado 1"/>
          <p:cNvSpPr/>
          <p:nvPr/>
        </p:nvSpPr>
        <p:spPr>
          <a:xfrm>
            <a:off x="304800" y="2358302"/>
            <a:ext cx="1905000" cy="128761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Pequeños </a:t>
            </a:r>
            <a:r>
              <a:rPr lang="es-ES" dirty="0"/>
              <a:t>y medianos </a:t>
            </a:r>
            <a:r>
              <a:rPr lang="es-ES" dirty="0" smtClean="0"/>
              <a:t>agricultores </a:t>
            </a:r>
            <a:r>
              <a:rPr lang="es-ES" dirty="0" err="1" smtClean="0"/>
              <a:t>IOC</a:t>
            </a:r>
            <a:r>
              <a:rPr lang="es-ES" dirty="0" smtClean="0"/>
              <a:t> </a:t>
            </a:r>
            <a:endParaRPr lang="es-BO" dirty="0"/>
          </a:p>
        </p:txBody>
      </p:sp>
      <p:sp>
        <p:nvSpPr>
          <p:cNvPr id="5" name="Rectángulo redondeado 4"/>
          <p:cNvSpPr/>
          <p:nvPr/>
        </p:nvSpPr>
        <p:spPr>
          <a:xfrm>
            <a:off x="3200400" y="2358303"/>
            <a:ext cx="1981200" cy="128761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 smtClean="0"/>
              <a:t>Capacidades </a:t>
            </a:r>
            <a:r>
              <a:rPr lang="es-ES" sz="1600" dirty="0"/>
              <a:t>de </a:t>
            </a:r>
            <a:r>
              <a:rPr lang="es-ES" sz="1600" dirty="0" smtClean="0"/>
              <a:t>producción de </a:t>
            </a:r>
            <a:r>
              <a:rPr lang="es-ES" sz="1600" dirty="0"/>
              <a:t>alimentos </a:t>
            </a:r>
            <a:r>
              <a:rPr lang="es-ES" sz="1600" dirty="0" smtClean="0"/>
              <a:t>/</a:t>
            </a:r>
          </a:p>
          <a:p>
            <a:r>
              <a:rPr lang="es-ES" sz="1600" dirty="0" smtClean="0"/>
              <a:t>Cuidado </a:t>
            </a:r>
            <a:r>
              <a:rPr lang="es-ES" sz="1600" dirty="0"/>
              <a:t>del medio ambiente</a:t>
            </a:r>
            <a:endParaRPr lang="es-BO" sz="1600" dirty="0"/>
          </a:p>
        </p:txBody>
      </p:sp>
      <p:sp>
        <p:nvSpPr>
          <p:cNvPr id="6" name="Rectángulo redondeado 5"/>
          <p:cNvSpPr/>
          <p:nvPr/>
        </p:nvSpPr>
        <p:spPr>
          <a:xfrm>
            <a:off x="6870894" y="2358303"/>
            <a:ext cx="1815906" cy="128761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 smtClean="0"/>
              <a:t>Modificar </a:t>
            </a:r>
            <a:r>
              <a:rPr lang="es-ES" sz="1600" dirty="0"/>
              <a:t>el conocimiento y la conducta de las personas </a:t>
            </a:r>
            <a:r>
              <a:rPr lang="es-ES" sz="1600" dirty="0" smtClean="0"/>
              <a:t>e instituciones</a:t>
            </a:r>
            <a:endParaRPr lang="es-BO" sz="1600" dirty="0"/>
          </a:p>
        </p:txBody>
      </p:sp>
      <p:sp>
        <p:nvSpPr>
          <p:cNvPr id="7" name="Flecha arriba 6"/>
          <p:cNvSpPr/>
          <p:nvPr/>
        </p:nvSpPr>
        <p:spPr>
          <a:xfrm>
            <a:off x="2400300" y="2358303"/>
            <a:ext cx="533400" cy="1287610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8" name="Flecha arriba 7"/>
          <p:cNvSpPr/>
          <p:nvPr/>
        </p:nvSpPr>
        <p:spPr>
          <a:xfrm rot="5400000">
            <a:off x="5791200" y="2430607"/>
            <a:ext cx="533400" cy="1143000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9" name="Flecha curvada hacia abajo 8"/>
          <p:cNvSpPr/>
          <p:nvPr/>
        </p:nvSpPr>
        <p:spPr>
          <a:xfrm rot="10800000">
            <a:off x="990597" y="3722114"/>
            <a:ext cx="6019801" cy="392685"/>
          </a:xfrm>
          <a:prstGeom prst="curvedDownArrow">
            <a:avLst>
              <a:gd name="adj1" fmla="val 0"/>
              <a:gd name="adj2" fmla="val 183778"/>
              <a:gd name="adj3" fmla="val 26846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BO">
              <a:solidFill>
                <a:schemeClr val="tx1"/>
              </a:solidFill>
            </a:endParaRPr>
          </a:p>
        </p:txBody>
      </p:sp>
      <p:sp>
        <p:nvSpPr>
          <p:cNvPr id="10" name="Flecha arriba 9"/>
          <p:cNvSpPr/>
          <p:nvPr/>
        </p:nvSpPr>
        <p:spPr>
          <a:xfrm rot="10800000">
            <a:off x="7512147" y="3954610"/>
            <a:ext cx="533400" cy="769789"/>
          </a:xfrm>
          <a:prstGeom prst="upArrow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12" name="Rectángulo redondeado 11"/>
          <p:cNvSpPr/>
          <p:nvPr/>
        </p:nvSpPr>
        <p:spPr>
          <a:xfrm>
            <a:off x="6858000" y="4884590"/>
            <a:ext cx="1815906" cy="144001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 smtClean="0"/>
              <a:t>Novedoso </a:t>
            </a:r>
            <a:r>
              <a:rPr lang="es-ES" sz="1600" dirty="0"/>
              <a:t>proceso de reflexión masivo, regional y generacional</a:t>
            </a:r>
            <a:endParaRPr lang="es-BO" sz="1600" dirty="0"/>
          </a:p>
        </p:txBody>
      </p:sp>
      <p:sp>
        <p:nvSpPr>
          <p:cNvPr id="14" name="Rectángulo redondeado 13"/>
          <p:cNvSpPr/>
          <p:nvPr/>
        </p:nvSpPr>
        <p:spPr>
          <a:xfrm>
            <a:off x="4191000" y="4876800"/>
            <a:ext cx="1815906" cy="144780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500" dirty="0" smtClean="0"/>
              <a:t>Experiencias inspiradoras de acceso a la tierra y nuevas perspectivas de vida rural</a:t>
            </a:r>
            <a:endParaRPr lang="es-BO" sz="1500" dirty="0"/>
          </a:p>
        </p:txBody>
      </p:sp>
      <p:sp>
        <p:nvSpPr>
          <p:cNvPr id="16" name="Rectángulo redondeado 15"/>
          <p:cNvSpPr/>
          <p:nvPr/>
        </p:nvSpPr>
        <p:spPr>
          <a:xfrm>
            <a:off x="304800" y="4495800"/>
            <a:ext cx="3187506" cy="2057400"/>
          </a:xfrm>
          <a:prstGeom prst="roundRect">
            <a:avLst/>
          </a:prstGeom>
          <a:solidFill>
            <a:srgbClr val="00BDEA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500" dirty="0"/>
              <a:t>Modificar el conocimiento que tenemos sobre la realidad campesina, indígena y afro descendiente en Sudamérica y, desde esa perspectiva, introducir en la agenda pública, una mejor compresión y una atención adecuada a la problemática rural</a:t>
            </a:r>
            <a:endParaRPr lang="es-BO" sz="1500" dirty="0"/>
          </a:p>
        </p:txBody>
      </p:sp>
      <p:sp>
        <p:nvSpPr>
          <p:cNvPr id="18" name="Igual que 17"/>
          <p:cNvSpPr/>
          <p:nvPr/>
        </p:nvSpPr>
        <p:spPr>
          <a:xfrm>
            <a:off x="3581400" y="5334000"/>
            <a:ext cx="457200" cy="457200"/>
          </a:xfrm>
          <a:prstGeom prst="mathEqual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>
              <a:solidFill>
                <a:schemeClr val="tx1"/>
              </a:solidFill>
            </a:endParaRPr>
          </a:p>
        </p:txBody>
      </p:sp>
      <p:sp>
        <p:nvSpPr>
          <p:cNvPr id="19" name="Más 18"/>
          <p:cNvSpPr/>
          <p:nvPr/>
        </p:nvSpPr>
        <p:spPr>
          <a:xfrm>
            <a:off x="6159306" y="5257800"/>
            <a:ext cx="546294" cy="609600"/>
          </a:xfrm>
          <a:prstGeom prst="mathPlus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53297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Objetivos </a:t>
            </a:r>
            <a:br>
              <a:rPr lang="es-ES" b="1" dirty="0" smtClean="0"/>
            </a:br>
            <a:r>
              <a:rPr lang="es-ES" b="1" dirty="0" smtClean="0"/>
              <a:t>específicos</a:t>
            </a:r>
            <a:endParaRPr lang="es-BO" b="1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5208889"/>
              </p:ext>
            </p:extLst>
          </p:nvPr>
        </p:nvGraphicFramePr>
        <p:xfrm>
          <a:off x="76200" y="1150789"/>
          <a:ext cx="7543800" cy="4975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ángulo 2"/>
          <p:cNvSpPr/>
          <p:nvPr/>
        </p:nvSpPr>
        <p:spPr>
          <a:xfrm rot="168059">
            <a:off x="5209699" y="1929099"/>
            <a:ext cx="2057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accent3"/>
                </a:solidFill>
              </a:rPr>
              <a:t>revisar la orientación de los modelos de desarrollo rural </a:t>
            </a:r>
            <a:endParaRPr lang="es-BO" dirty="0"/>
          </a:p>
        </p:txBody>
      </p:sp>
      <p:sp>
        <p:nvSpPr>
          <p:cNvPr id="4" name="Rectángulo 3"/>
          <p:cNvSpPr/>
          <p:nvPr/>
        </p:nvSpPr>
        <p:spPr>
          <a:xfrm rot="21201903">
            <a:off x="6780308" y="4165719"/>
            <a:ext cx="2286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ES" dirty="0">
                <a:solidFill>
                  <a:schemeClr val="accent5"/>
                </a:solidFill>
              </a:rPr>
              <a:t>de </a:t>
            </a:r>
            <a:r>
              <a:rPr lang="es-ES" dirty="0" smtClean="0">
                <a:solidFill>
                  <a:schemeClr val="accent5"/>
                </a:solidFill>
              </a:rPr>
              <a:t>actores y opinión pública para atender demandas </a:t>
            </a:r>
            <a:r>
              <a:rPr lang="es-ES" dirty="0">
                <a:solidFill>
                  <a:schemeClr val="accent5"/>
                </a:solidFill>
              </a:rPr>
              <a:t>de </a:t>
            </a:r>
            <a:r>
              <a:rPr lang="es-ES" dirty="0" smtClean="0">
                <a:solidFill>
                  <a:schemeClr val="accent5"/>
                </a:solidFill>
              </a:rPr>
              <a:t>tierras proyectos </a:t>
            </a:r>
            <a:r>
              <a:rPr lang="es-ES" dirty="0">
                <a:solidFill>
                  <a:schemeClr val="accent5"/>
                </a:solidFill>
              </a:rPr>
              <a:t>de </a:t>
            </a:r>
            <a:r>
              <a:rPr lang="es-ES" dirty="0" smtClean="0">
                <a:solidFill>
                  <a:schemeClr val="accent5"/>
                </a:solidFill>
              </a:rPr>
              <a:t>vida rurales</a:t>
            </a:r>
            <a:endParaRPr lang="es-BO" dirty="0">
              <a:solidFill>
                <a:schemeClr val="accent5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 rot="20399834">
            <a:off x="285368" y="2163318"/>
            <a:ext cx="2057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agenda </a:t>
            </a:r>
            <a:r>
              <a:rPr lang="es-ES" dirty="0" smtClean="0"/>
              <a:t>nacional y regional sobre </a:t>
            </a:r>
            <a:r>
              <a:rPr lang="es-ES" dirty="0"/>
              <a:t>la renovada importancia del acceso </a:t>
            </a:r>
            <a:r>
              <a:rPr lang="es-ES" dirty="0" smtClean="0"/>
              <a:t>a la tierra </a:t>
            </a:r>
            <a:r>
              <a:rPr lang="es-ES" dirty="0"/>
              <a:t>para el desarrollo </a:t>
            </a:r>
            <a:r>
              <a:rPr lang="es-ES" dirty="0" smtClean="0"/>
              <a:t>rural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326879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2 Imagen" descr="grupos copy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65" y="3175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148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S" dirty="0" smtClean="0">
                <a:solidFill>
                  <a:srgbClr val="00BDEA"/>
                </a:solidFill>
              </a:rPr>
              <a:t>Actividades</a:t>
            </a:r>
            <a:endParaRPr lang="es-BO" dirty="0">
              <a:solidFill>
                <a:srgbClr val="00BDEA"/>
              </a:solidFill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2971800" y="1447800"/>
            <a:ext cx="5714999" cy="467836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Sistematización de </a:t>
            </a:r>
            <a:r>
              <a:rPr lang="es-ES" sz="2400" b="1" dirty="0">
                <a:solidFill>
                  <a:srgbClr val="00BDEA"/>
                </a:solidFill>
              </a:rPr>
              <a:t>1.000</a:t>
            </a:r>
            <a:r>
              <a:rPr lang="es-E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2000" b="1" dirty="0">
                <a:solidFill>
                  <a:schemeClr val="bg1">
                    <a:lumMod val="50000"/>
                  </a:schemeClr>
                </a:solidFill>
              </a:rPr>
              <a:t>casos</a:t>
            </a:r>
            <a:r>
              <a:rPr lang="es-E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Informes temáticos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Reflexión teórica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s-ES" sz="2000" b="1" dirty="0" smtClean="0">
                <a:solidFill>
                  <a:srgbClr val="00BDEA"/>
                </a:solidFill>
              </a:rPr>
              <a:t>Alianzas con consumidores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s-ES" sz="2000" b="1" dirty="0" smtClean="0">
                <a:solidFill>
                  <a:srgbClr val="00BDEA"/>
                </a:solidFill>
              </a:rPr>
              <a:t>Alianzas con organizaciones sociales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s-ES" sz="2000" b="1" dirty="0">
                <a:solidFill>
                  <a:srgbClr val="00BDEA"/>
                </a:solidFill>
              </a:rPr>
              <a:t>Actuación en red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Información </a:t>
            </a:r>
            <a:r>
              <a:rPr lang="es-ES" sz="2000" b="1" dirty="0">
                <a:solidFill>
                  <a:schemeClr val="bg1">
                    <a:lumMod val="50000"/>
                  </a:schemeClr>
                </a:solidFill>
              </a:rPr>
              <a:t>y comunicación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Seminarios, talleres, eventos </a:t>
            </a:r>
            <a:r>
              <a:rPr lang="es-ES" sz="2000" b="1" dirty="0">
                <a:solidFill>
                  <a:schemeClr val="bg1">
                    <a:lumMod val="50000"/>
                  </a:schemeClr>
                </a:solidFill>
              </a:rPr>
              <a:t>de </a:t>
            </a: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reflexión y concientización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" sz="2000" b="1" dirty="0">
                <a:solidFill>
                  <a:schemeClr val="bg1">
                    <a:lumMod val="50000"/>
                  </a:schemeClr>
                </a:solidFill>
              </a:rPr>
              <a:t>Escuelas de formación</a:t>
            </a:r>
            <a:endParaRPr lang="es-BO" sz="20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Alianzas </a:t>
            </a:r>
            <a:r>
              <a:rPr lang="es-ES" sz="2000" b="1" dirty="0">
                <a:solidFill>
                  <a:schemeClr val="bg1">
                    <a:lumMod val="50000"/>
                  </a:schemeClr>
                </a:solidFill>
              </a:rPr>
              <a:t>colaborativas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s-ES" sz="2000" b="1" dirty="0" smtClean="0">
                <a:solidFill>
                  <a:srgbClr val="92D050"/>
                </a:solidFill>
              </a:rPr>
              <a:t>Influencia en gobiernos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s-ES" sz="2000" b="1" dirty="0" smtClean="0">
                <a:solidFill>
                  <a:srgbClr val="92D050"/>
                </a:solidFill>
              </a:rPr>
              <a:t>Incidencia en cooperación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s-ES" sz="2000" b="1" dirty="0">
                <a:solidFill>
                  <a:srgbClr val="92D050"/>
                </a:solidFill>
              </a:rPr>
              <a:t>Solidaridad con casos específicos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s-ES" sz="2000" b="1" dirty="0" smtClean="0">
                <a:solidFill>
                  <a:srgbClr val="92D050"/>
                </a:solidFill>
              </a:rPr>
              <a:t>Apoyo en iniciativas locales</a:t>
            </a:r>
          </a:p>
        </p:txBody>
      </p:sp>
    </p:spTree>
    <p:extLst>
      <p:ext uri="{BB962C8B-B14F-4D97-AF65-F5344CB8AC3E}">
        <p14:creationId xmlns:p14="http://schemas.microsoft.com/office/powerpoint/2010/main" val="222982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00400" y="1289272"/>
            <a:ext cx="2160030" cy="84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logo_ipd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465" y="1203539"/>
            <a:ext cx="1723909" cy="89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127" y="5256146"/>
            <a:ext cx="1480823" cy="49782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7800" y="-15578"/>
            <a:ext cx="7239000" cy="1387178"/>
          </a:xfrm>
        </p:spPr>
        <p:txBody>
          <a:bodyPr/>
          <a:lstStyle/>
          <a:p>
            <a:r>
              <a:rPr lang="es-ES" b="1" dirty="0" smtClean="0"/>
              <a:t>Alianza sudamericana</a:t>
            </a:r>
            <a:endParaRPr lang="es-BO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792" y="5134383"/>
            <a:ext cx="1415169" cy="60273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795" y="2996112"/>
            <a:ext cx="827895" cy="1158288"/>
          </a:xfrm>
          <a:prstGeom prst="rect">
            <a:avLst/>
          </a:prstGeom>
        </p:spPr>
      </p:pic>
      <p:pic>
        <p:nvPicPr>
          <p:cNvPr id="1027" name="0 Imagen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439" y="5905697"/>
            <a:ext cx="808678" cy="80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0 Imagen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571" y="2819400"/>
            <a:ext cx="1085775" cy="111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966" y="2944694"/>
            <a:ext cx="720945" cy="1322506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507" y="5982087"/>
            <a:ext cx="1240713" cy="569803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86" y="6067216"/>
            <a:ext cx="945172" cy="485641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748" y="5732801"/>
            <a:ext cx="1679264" cy="1020198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1207" y="5055074"/>
            <a:ext cx="1364384" cy="64939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321" y="5861572"/>
            <a:ext cx="1205926" cy="69031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5515" y="2691937"/>
            <a:ext cx="813969" cy="1201573"/>
          </a:xfrm>
          <a:prstGeom prst="rect">
            <a:avLst/>
          </a:prstGeom>
        </p:spPr>
      </p:pic>
      <p:pic>
        <p:nvPicPr>
          <p:cNvPr id="1026" name="Picture 2" descr="http://porlatierra.org/img/posts/76da1272e296598d0b07b72245ae37c4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120" y="2996112"/>
            <a:ext cx="1306674" cy="90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6" y="4930566"/>
            <a:ext cx="1665956" cy="91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482" y="5866697"/>
            <a:ext cx="1331181" cy="75240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480" y="5016404"/>
            <a:ext cx="1657990" cy="71056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814" y="4132519"/>
            <a:ext cx="1682851" cy="82672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413" y="4159195"/>
            <a:ext cx="951692" cy="125100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302" y="2911423"/>
            <a:ext cx="1164651" cy="1078241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946" y="4219026"/>
            <a:ext cx="1506117" cy="630059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694" y="4036692"/>
            <a:ext cx="1053169" cy="893454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19" y="2673520"/>
            <a:ext cx="863068" cy="1212147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150" y="4213734"/>
            <a:ext cx="1852499" cy="716412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2" y="3967006"/>
            <a:ext cx="1438450" cy="890064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820" y="2977767"/>
            <a:ext cx="955122" cy="955122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413" y="5367932"/>
            <a:ext cx="759080" cy="1303087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428552"/>
            <a:ext cx="2272284" cy="651088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428552"/>
            <a:ext cx="1131265" cy="57779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803" y="2375139"/>
            <a:ext cx="1078108" cy="54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29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4495800" y="1219201"/>
            <a:ext cx="3962400" cy="2667000"/>
          </a:xfrm>
        </p:spPr>
        <p:txBody>
          <a:bodyPr/>
          <a:lstStyle/>
          <a:p>
            <a:r>
              <a:rPr lang="es-ES" sz="6600" b="1" dirty="0" smtClean="0"/>
              <a:t>Estudios de caso</a:t>
            </a:r>
            <a:endParaRPr lang="es-BO" sz="6600" b="1" dirty="0"/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59726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0" y="0"/>
            <a:ext cx="4495800" cy="954088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BO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DISTRIBUCIÓN DE 1.000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BO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CASOS POR PAÍS</a:t>
            </a:r>
            <a:endParaRPr lang="en-US" sz="2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463" name="Imagen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1459"/>
            <a:ext cx="4114799" cy="5787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31645" y="0"/>
            <a:ext cx="4312355" cy="6849032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7239000" y="1905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4</a:t>
            </a:r>
            <a:endParaRPr lang="es-BO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032079" y="2299227"/>
            <a:ext cx="846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14</a:t>
            </a:r>
            <a:endParaRPr lang="es-BO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045990" y="1280568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4</a:t>
            </a:r>
            <a:endParaRPr lang="es-BO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544540" y="830626"/>
            <a:ext cx="975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11</a:t>
            </a:r>
            <a:endParaRPr lang="es-BO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6606822" y="287469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7</a:t>
            </a:r>
            <a:endParaRPr lang="es-BO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7162800" y="4953000"/>
            <a:ext cx="1525268" cy="1524000"/>
          </a:xfrm>
          <a:prstGeom prst="ellipse">
            <a:avLst/>
          </a:prstGeom>
          <a:solidFill>
            <a:srgbClr val="D64338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5400" b="1" dirty="0" smtClean="0"/>
              <a:t>40</a:t>
            </a:r>
            <a:endParaRPr lang="es-ES" b="1" dirty="0"/>
          </a:p>
          <a:p>
            <a:pPr algn="r"/>
            <a:r>
              <a:rPr lang="es-ES" b="1" dirty="0" smtClean="0"/>
              <a:t>1000</a:t>
            </a:r>
            <a:endParaRPr lang="es-BO" b="1" dirty="0"/>
          </a:p>
        </p:txBody>
      </p:sp>
      <p:cxnSp>
        <p:nvCxnSpPr>
          <p:cNvPr id="13" name="Conector recto 12"/>
          <p:cNvCxnSpPr/>
          <p:nvPr/>
        </p:nvCxnSpPr>
        <p:spPr>
          <a:xfrm flipV="1">
            <a:off x="7604478" y="5552233"/>
            <a:ext cx="990600" cy="62443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80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19725909">
            <a:off x="-63350" y="4448939"/>
            <a:ext cx="3733800" cy="1387178"/>
          </a:xfrm>
        </p:spPr>
        <p:txBody>
          <a:bodyPr/>
          <a:lstStyle/>
          <a:p>
            <a:r>
              <a:rPr lang="es-ES" dirty="0" smtClean="0"/>
              <a:t>Casos a futuro</a:t>
            </a:r>
            <a:endParaRPr lang="es-BO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2003965"/>
              </p:ext>
            </p:extLst>
          </p:nvPr>
        </p:nvGraphicFramePr>
        <p:xfrm>
          <a:off x="348019" y="304800"/>
          <a:ext cx="5394278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0264474"/>
              </p:ext>
            </p:extLst>
          </p:nvPr>
        </p:nvGraphicFramePr>
        <p:xfrm>
          <a:off x="3352800" y="3619500"/>
          <a:ext cx="55626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2753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RxT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RxT1" id="{47E3E2A0-887E-4E4C-9815-82D87D54D969}" vid="{D9C3FE40-0EB2-4C74-935B-08DAE5B5CEFC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3954</TotalTime>
  <Words>723</Words>
  <Application>Microsoft Office PowerPoint</Application>
  <PresentationFormat>Presentación en pantalla (4:3)</PresentationFormat>
  <Paragraphs>83</Paragraphs>
  <Slides>15</Slides>
  <Notes>1</Notes>
  <HiddenSlides>2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MRxT1</vt:lpstr>
      <vt:lpstr>Presentación de PowerPoint</vt:lpstr>
      <vt:lpstr>Hipótesis de cambio Objetivo de impacto</vt:lpstr>
      <vt:lpstr>Objetivos  específicos</vt:lpstr>
      <vt:lpstr>Presentación de PowerPoint</vt:lpstr>
      <vt:lpstr>Actividades</vt:lpstr>
      <vt:lpstr>Alianza sudamericana</vt:lpstr>
      <vt:lpstr>Estudios de caso</vt:lpstr>
      <vt:lpstr>Presentación de PowerPoint</vt:lpstr>
      <vt:lpstr>Casos a futuro</vt:lpstr>
      <vt:lpstr>¿Qué es un caso?</vt:lpstr>
      <vt:lpstr>Algunas ecciones aprendidas</vt:lpstr>
      <vt:lpstr>Otros temas importantes</vt:lpstr>
      <vt:lpstr>GRacias</vt:lpstr>
      <vt:lpstr>Procedimiento de investigación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Compaq</dc:creator>
  <cp:lastModifiedBy>Oscar Bazoberry</cp:lastModifiedBy>
  <cp:revision>209</cp:revision>
  <dcterms:created xsi:type="dcterms:W3CDTF">2013-10-22T13:24:21Z</dcterms:created>
  <dcterms:modified xsi:type="dcterms:W3CDTF">2015-05-02T19:26:12Z</dcterms:modified>
</cp:coreProperties>
</file>